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Lst>
  <p:notesMasterIdLst>
    <p:notesMasterId r:id="rId106"/>
  </p:notesMasterIdLst>
  <p:sldIdLst>
    <p:sldId id="423" r:id="rId3"/>
    <p:sldId id="556" r:id="rId4"/>
    <p:sldId id="557" r:id="rId5"/>
    <p:sldId id="558" r:id="rId6"/>
    <p:sldId id="559" r:id="rId7"/>
    <p:sldId id="501" r:id="rId8"/>
    <p:sldId id="481" r:id="rId9"/>
    <p:sldId id="430" r:id="rId10"/>
    <p:sldId id="431" r:id="rId11"/>
    <p:sldId id="432" r:id="rId12"/>
    <p:sldId id="482" r:id="rId13"/>
    <p:sldId id="500" r:id="rId14"/>
    <p:sldId id="433" r:id="rId15"/>
    <p:sldId id="440" r:id="rId16"/>
    <p:sldId id="544" r:id="rId17"/>
    <p:sldId id="545" r:id="rId18"/>
    <p:sldId id="536" r:id="rId19"/>
    <p:sldId id="522" r:id="rId20"/>
    <p:sldId id="523" r:id="rId21"/>
    <p:sldId id="524" r:id="rId22"/>
    <p:sldId id="525" r:id="rId23"/>
    <p:sldId id="526" r:id="rId24"/>
    <p:sldId id="540" r:id="rId25"/>
    <p:sldId id="527" r:id="rId26"/>
    <p:sldId id="528" r:id="rId27"/>
    <p:sldId id="529" r:id="rId28"/>
    <p:sldId id="530" r:id="rId29"/>
    <p:sldId id="552" r:id="rId30"/>
    <p:sldId id="551" r:id="rId31"/>
    <p:sldId id="531" r:id="rId32"/>
    <p:sldId id="532" r:id="rId33"/>
    <p:sldId id="560" r:id="rId34"/>
    <p:sldId id="533" r:id="rId35"/>
    <p:sldId id="534" r:id="rId36"/>
    <p:sldId id="553" r:id="rId37"/>
    <p:sldId id="535" r:id="rId38"/>
    <p:sldId id="441" r:id="rId39"/>
    <p:sldId id="442" r:id="rId40"/>
    <p:sldId id="520" r:id="rId41"/>
    <p:sldId id="444" r:id="rId42"/>
    <p:sldId id="445" r:id="rId43"/>
    <p:sldId id="446" r:id="rId44"/>
    <p:sldId id="447" r:id="rId45"/>
    <p:sldId id="448" r:id="rId46"/>
    <p:sldId id="449" r:id="rId47"/>
    <p:sldId id="450" r:id="rId48"/>
    <p:sldId id="451" r:id="rId49"/>
    <p:sldId id="452" r:id="rId50"/>
    <p:sldId id="554" r:id="rId51"/>
    <p:sldId id="453" r:id="rId52"/>
    <p:sldId id="454" r:id="rId53"/>
    <p:sldId id="485" r:id="rId54"/>
    <p:sldId id="456" r:id="rId55"/>
    <p:sldId id="508" r:id="rId56"/>
    <p:sldId id="457" r:id="rId57"/>
    <p:sldId id="458" r:id="rId58"/>
    <p:sldId id="459" r:id="rId59"/>
    <p:sldId id="460" r:id="rId60"/>
    <p:sldId id="461" r:id="rId61"/>
    <p:sldId id="462" r:id="rId62"/>
    <p:sldId id="550" r:id="rId63"/>
    <p:sldId id="463" r:id="rId64"/>
    <p:sldId id="464" r:id="rId65"/>
    <p:sldId id="466" r:id="rId66"/>
    <p:sldId id="509" r:id="rId67"/>
    <p:sldId id="468" r:id="rId68"/>
    <p:sldId id="469" r:id="rId69"/>
    <p:sldId id="470" r:id="rId70"/>
    <p:sldId id="511" r:id="rId71"/>
    <p:sldId id="561" r:id="rId72"/>
    <p:sldId id="562" r:id="rId73"/>
    <p:sldId id="541" r:id="rId74"/>
    <p:sldId id="542" r:id="rId75"/>
    <p:sldId id="506" r:id="rId76"/>
    <p:sldId id="492" r:id="rId77"/>
    <p:sldId id="546" r:id="rId78"/>
    <p:sldId id="547" r:id="rId79"/>
    <p:sldId id="493" r:id="rId80"/>
    <p:sldId id="494" r:id="rId81"/>
    <p:sldId id="548" r:id="rId82"/>
    <p:sldId id="549" r:id="rId83"/>
    <p:sldId id="555" r:id="rId84"/>
    <p:sldId id="496" r:id="rId85"/>
    <p:sldId id="514" r:id="rId86"/>
    <p:sldId id="515" r:id="rId87"/>
    <p:sldId id="512" r:id="rId88"/>
    <p:sldId id="490" r:id="rId89"/>
    <p:sldId id="475" r:id="rId90"/>
    <p:sldId id="476" r:id="rId91"/>
    <p:sldId id="519" r:id="rId92"/>
    <p:sldId id="518" r:id="rId93"/>
    <p:sldId id="516" r:id="rId94"/>
    <p:sldId id="517" r:id="rId95"/>
    <p:sldId id="497" r:id="rId96"/>
    <p:sldId id="498" r:id="rId97"/>
    <p:sldId id="499" r:id="rId98"/>
    <p:sldId id="539" r:id="rId99"/>
    <p:sldId id="538" r:id="rId100"/>
    <p:sldId id="502" r:id="rId101"/>
    <p:sldId id="495" r:id="rId102"/>
    <p:sldId id="505" r:id="rId103"/>
    <p:sldId id="537" r:id="rId104"/>
    <p:sldId id="504" r:id="rId105"/>
  </p:sldIdLst>
  <p:sldSz cx="9144000" cy="5143500" type="screen16x9"/>
  <p:notesSz cx="6858000" cy="9144000"/>
  <p:defaultTex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l"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FFFFFF"/>
        </a:solidFill>
        <a:effectLst/>
        <a:uFillTx/>
        <a:latin typeface="+mn-lt"/>
        <a:ea typeface="+mn-ea"/>
        <a:cs typeface="+mn-cs"/>
        <a:sym typeface="HelvNeue Bold for IBM"/>
      </a:defRPr>
    </a:lvl1pPr>
    <a:lvl2pPr marL="0" marR="0" indent="85725" algn="l"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FFFFFF"/>
        </a:solidFill>
        <a:effectLst/>
        <a:uFillTx/>
        <a:latin typeface="+mn-lt"/>
        <a:ea typeface="+mn-ea"/>
        <a:cs typeface="+mn-cs"/>
        <a:sym typeface="HelvNeue Bold for IBM"/>
      </a:defRPr>
    </a:lvl2pPr>
    <a:lvl3pPr marL="0" marR="0" indent="171450" algn="l"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FFFFFF"/>
        </a:solidFill>
        <a:effectLst/>
        <a:uFillTx/>
        <a:latin typeface="+mn-lt"/>
        <a:ea typeface="+mn-ea"/>
        <a:cs typeface="+mn-cs"/>
        <a:sym typeface="HelvNeue Bold for IBM"/>
      </a:defRPr>
    </a:lvl3pPr>
    <a:lvl4pPr marL="0" marR="0" indent="257175" algn="l"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FFFFFF"/>
        </a:solidFill>
        <a:effectLst/>
        <a:uFillTx/>
        <a:latin typeface="+mn-lt"/>
        <a:ea typeface="+mn-ea"/>
        <a:cs typeface="+mn-cs"/>
        <a:sym typeface="HelvNeue Bold for IBM"/>
      </a:defRPr>
    </a:lvl4pPr>
    <a:lvl5pPr marL="0" marR="0" indent="342900" algn="l"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FFFFFF"/>
        </a:solidFill>
        <a:effectLst/>
        <a:uFillTx/>
        <a:latin typeface="+mn-lt"/>
        <a:ea typeface="+mn-ea"/>
        <a:cs typeface="+mn-cs"/>
        <a:sym typeface="HelvNeue Bold for IBM"/>
      </a:defRPr>
    </a:lvl5pPr>
    <a:lvl6pPr marL="0" marR="0" indent="428625" algn="l"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FFFFFF"/>
        </a:solidFill>
        <a:effectLst/>
        <a:uFillTx/>
        <a:latin typeface="+mn-lt"/>
        <a:ea typeface="+mn-ea"/>
        <a:cs typeface="+mn-cs"/>
        <a:sym typeface="HelvNeue Bold for IBM"/>
      </a:defRPr>
    </a:lvl6pPr>
    <a:lvl7pPr marL="0" marR="0" indent="514350" algn="l"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FFFFFF"/>
        </a:solidFill>
        <a:effectLst/>
        <a:uFillTx/>
        <a:latin typeface="+mn-lt"/>
        <a:ea typeface="+mn-ea"/>
        <a:cs typeface="+mn-cs"/>
        <a:sym typeface="HelvNeue Bold for IBM"/>
      </a:defRPr>
    </a:lvl7pPr>
    <a:lvl8pPr marL="0" marR="0" indent="600075" algn="l"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FFFFFF"/>
        </a:solidFill>
        <a:effectLst/>
        <a:uFillTx/>
        <a:latin typeface="+mn-lt"/>
        <a:ea typeface="+mn-ea"/>
        <a:cs typeface="+mn-cs"/>
        <a:sym typeface="HelvNeue Bold for IBM"/>
      </a:defRPr>
    </a:lvl8pPr>
    <a:lvl9pPr marL="0" marR="0" indent="685800" algn="l" defTabSz="309563" rtl="0" fontAlgn="auto" latinLnBrk="0" hangingPunct="0">
      <a:lnSpc>
        <a:spcPct val="100000"/>
      </a:lnSpc>
      <a:spcBef>
        <a:spcPts val="0"/>
      </a:spcBef>
      <a:spcAft>
        <a:spcPts val="0"/>
      </a:spcAft>
      <a:buClrTx/>
      <a:buSzTx/>
      <a:buFontTx/>
      <a:buNone/>
      <a:tabLst/>
      <a:defRPr kumimoji="0" sz="1125" b="0" i="0" u="none" strike="noStrike" cap="none" spc="0" normalizeH="0" baseline="0">
        <a:ln>
          <a:noFill/>
        </a:ln>
        <a:solidFill>
          <a:srgbClr val="FFFFFF"/>
        </a:solidFill>
        <a:effectLst/>
        <a:uFillTx/>
        <a:latin typeface="+mn-lt"/>
        <a:ea typeface="+mn-ea"/>
        <a:cs typeface="+mn-cs"/>
        <a:sym typeface="HelvNeue Bold for IBM"/>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2A4955"/>
    <a:srgbClr val="585D5E"/>
    <a:srgbClr val="237697"/>
    <a:srgbClr val="003347"/>
    <a:srgbClr val="FFAA00"/>
    <a:srgbClr val="0093CD"/>
    <a:srgbClr val="FD4139"/>
    <a:srgbClr val="FD3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94162" autoAdjust="0"/>
  </p:normalViewPr>
  <p:slideViewPr>
    <p:cSldViewPr snapToObjects="1">
      <p:cViewPr varScale="1">
        <p:scale>
          <a:sx n="89" d="100"/>
          <a:sy n="89" d="100"/>
        </p:scale>
        <p:origin x="184" y="1536"/>
      </p:cViewPr>
      <p:guideLst>
        <p:guide orient="horz" pos="1620"/>
        <p:guide pos="2880"/>
      </p:guideLst>
    </p:cSldViewPr>
  </p:slideViewPr>
  <p:outlineViewPr>
    <p:cViewPr>
      <p:scale>
        <a:sx n="33" d="100"/>
        <a:sy n="33" d="100"/>
      </p:scale>
      <p:origin x="0" y="-182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xfrm>
            <a:off x="381000" y="685800"/>
            <a:ext cx="6096000" cy="3429000"/>
          </a:xfrm>
          <a:prstGeom prst="rect">
            <a:avLst/>
          </a:prstGeom>
        </p:spPr>
        <p:txBody>
          <a:bodyPr/>
          <a:lstStyle/>
          <a:p>
            <a:endParaRPr/>
          </a:p>
        </p:txBody>
      </p:sp>
      <p:sp>
        <p:nvSpPr>
          <p:cNvPr id="391" name="Shape 39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57496033"/>
      </p:ext>
    </p:extLst>
  </p:cSld>
  <p:clrMap bg1="lt1" tx1="dk1" bg2="lt2" tx2="dk2" accent1="accent1" accent2="accent2" accent3="accent3" accent4="accent4" accent5="accent5" accent6="accent6" hlink="hlink" folHlink="folHlink"/>
  <p:notesStyle>
    <a:lvl1pPr defTabSz="171450" latinLnBrk="0">
      <a:lnSpc>
        <a:spcPct val="117999"/>
      </a:lnSpc>
      <a:defRPr sz="825">
        <a:latin typeface="Helvetica Neue"/>
        <a:ea typeface="Helvetica Neue"/>
        <a:cs typeface="Helvetica Neue"/>
        <a:sym typeface="Helvetica Neue"/>
      </a:defRPr>
    </a:lvl1pPr>
    <a:lvl2pPr indent="85725" defTabSz="171450" latinLnBrk="0">
      <a:lnSpc>
        <a:spcPct val="117999"/>
      </a:lnSpc>
      <a:defRPr sz="825">
        <a:latin typeface="Helvetica Neue"/>
        <a:ea typeface="Helvetica Neue"/>
        <a:cs typeface="Helvetica Neue"/>
        <a:sym typeface="Helvetica Neue"/>
      </a:defRPr>
    </a:lvl2pPr>
    <a:lvl3pPr indent="171450" defTabSz="171450" latinLnBrk="0">
      <a:lnSpc>
        <a:spcPct val="117999"/>
      </a:lnSpc>
      <a:defRPr sz="825">
        <a:latin typeface="Helvetica Neue"/>
        <a:ea typeface="Helvetica Neue"/>
        <a:cs typeface="Helvetica Neue"/>
        <a:sym typeface="Helvetica Neue"/>
      </a:defRPr>
    </a:lvl3pPr>
    <a:lvl4pPr indent="257175" defTabSz="171450" latinLnBrk="0">
      <a:lnSpc>
        <a:spcPct val="117999"/>
      </a:lnSpc>
      <a:defRPr sz="825">
        <a:latin typeface="Helvetica Neue"/>
        <a:ea typeface="Helvetica Neue"/>
        <a:cs typeface="Helvetica Neue"/>
        <a:sym typeface="Helvetica Neue"/>
      </a:defRPr>
    </a:lvl4pPr>
    <a:lvl5pPr indent="342900" defTabSz="171450" latinLnBrk="0">
      <a:lnSpc>
        <a:spcPct val="117999"/>
      </a:lnSpc>
      <a:defRPr sz="825">
        <a:latin typeface="Helvetica Neue"/>
        <a:ea typeface="Helvetica Neue"/>
        <a:cs typeface="Helvetica Neue"/>
        <a:sym typeface="Helvetica Neue"/>
      </a:defRPr>
    </a:lvl5pPr>
    <a:lvl6pPr indent="428625" defTabSz="171450" latinLnBrk="0">
      <a:lnSpc>
        <a:spcPct val="117999"/>
      </a:lnSpc>
      <a:defRPr sz="825">
        <a:latin typeface="Helvetica Neue"/>
        <a:ea typeface="Helvetica Neue"/>
        <a:cs typeface="Helvetica Neue"/>
        <a:sym typeface="Helvetica Neue"/>
      </a:defRPr>
    </a:lvl6pPr>
    <a:lvl7pPr indent="514350" defTabSz="171450" latinLnBrk="0">
      <a:lnSpc>
        <a:spcPct val="117999"/>
      </a:lnSpc>
      <a:defRPr sz="825">
        <a:latin typeface="Helvetica Neue"/>
        <a:ea typeface="Helvetica Neue"/>
        <a:cs typeface="Helvetica Neue"/>
        <a:sym typeface="Helvetica Neue"/>
      </a:defRPr>
    </a:lvl7pPr>
    <a:lvl8pPr indent="600075" defTabSz="171450" latinLnBrk="0">
      <a:lnSpc>
        <a:spcPct val="117999"/>
      </a:lnSpc>
      <a:defRPr sz="825">
        <a:latin typeface="Helvetica Neue"/>
        <a:ea typeface="Helvetica Neue"/>
        <a:cs typeface="Helvetica Neue"/>
        <a:sym typeface="Helvetica Neue"/>
      </a:defRPr>
    </a:lvl8pPr>
    <a:lvl9pPr indent="685800" defTabSz="171450" latinLnBrk="0">
      <a:lnSpc>
        <a:spcPct val="117999"/>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All,</a:t>
            </a:r>
          </a:p>
          <a:p>
            <a:endParaRPr lang="en-US" dirty="0"/>
          </a:p>
          <a:p>
            <a:r>
              <a:rPr lang="en-US" dirty="0"/>
              <a:t>   </a:t>
            </a:r>
          </a:p>
          <a:p>
            <a:r>
              <a:rPr lang="en-US" dirty="0"/>
              <a:t>  </a:t>
            </a:r>
          </a:p>
        </p:txBody>
      </p:sp>
    </p:spTree>
    <p:extLst>
      <p:ext uri="{BB962C8B-B14F-4D97-AF65-F5344CB8AC3E}">
        <p14:creationId xmlns:p14="http://schemas.microsoft.com/office/powerpoint/2010/main" val="841110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14</a:t>
            </a:fld>
            <a:endParaRPr lang="en-US" altLang="zh-CN"/>
          </a:p>
        </p:txBody>
      </p:sp>
    </p:spTree>
    <p:extLst>
      <p:ext uri="{BB962C8B-B14F-4D97-AF65-F5344CB8AC3E}">
        <p14:creationId xmlns:p14="http://schemas.microsoft.com/office/powerpoint/2010/main" val="7205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38</a:t>
            </a:fld>
            <a:endParaRPr lang="en-US" altLang="zh-CN"/>
          </a:p>
        </p:txBody>
      </p:sp>
    </p:spTree>
    <p:extLst>
      <p:ext uri="{BB962C8B-B14F-4D97-AF65-F5344CB8AC3E}">
        <p14:creationId xmlns:p14="http://schemas.microsoft.com/office/powerpoint/2010/main" val="1299578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39</a:t>
            </a:fld>
            <a:endParaRPr lang="en-US" altLang="zh-CN"/>
          </a:p>
        </p:txBody>
      </p:sp>
    </p:spTree>
    <p:extLst>
      <p:ext uri="{BB962C8B-B14F-4D97-AF65-F5344CB8AC3E}">
        <p14:creationId xmlns:p14="http://schemas.microsoft.com/office/powerpoint/2010/main" val="1458554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40</a:t>
            </a:fld>
            <a:endParaRPr lang="en-US" altLang="zh-CN"/>
          </a:p>
        </p:txBody>
      </p:sp>
    </p:spTree>
    <p:extLst>
      <p:ext uri="{BB962C8B-B14F-4D97-AF65-F5344CB8AC3E}">
        <p14:creationId xmlns:p14="http://schemas.microsoft.com/office/powerpoint/2010/main" val="1607155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41</a:t>
            </a:fld>
            <a:endParaRPr lang="en-US" altLang="zh-CN"/>
          </a:p>
        </p:txBody>
      </p:sp>
    </p:spTree>
    <p:extLst>
      <p:ext uri="{BB962C8B-B14F-4D97-AF65-F5344CB8AC3E}">
        <p14:creationId xmlns:p14="http://schemas.microsoft.com/office/powerpoint/2010/main" val="1365384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42</a:t>
            </a:fld>
            <a:endParaRPr lang="en-US" altLang="zh-CN"/>
          </a:p>
        </p:txBody>
      </p:sp>
    </p:spTree>
    <p:extLst>
      <p:ext uri="{BB962C8B-B14F-4D97-AF65-F5344CB8AC3E}">
        <p14:creationId xmlns:p14="http://schemas.microsoft.com/office/powerpoint/2010/main" val="1177850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44</a:t>
            </a:fld>
            <a:endParaRPr lang="en-US" altLang="zh-CN"/>
          </a:p>
        </p:txBody>
      </p:sp>
    </p:spTree>
    <p:extLst>
      <p:ext uri="{BB962C8B-B14F-4D97-AF65-F5344CB8AC3E}">
        <p14:creationId xmlns:p14="http://schemas.microsoft.com/office/powerpoint/2010/main" val="271318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45</a:t>
            </a:fld>
            <a:endParaRPr lang="en-US" altLang="zh-CN"/>
          </a:p>
        </p:txBody>
      </p:sp>
    </p:spTree>
    <p:extLst>
      <p:ext uri="{BB962C8B-B14F-4D97-AF65-F5344CB8AC3E}">
        <p14:creationId xmlns:p14="http://schemas.microsoft.com/office/powerpoint/2010/main" val="180296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46</a:t>
            </a:fld>
            <a:endParaRPr lang="en-US" altLang="zh-CN"/>
          </a:p>
        </p:txBody>
      </p:sp>
    </p:spTree>
    <p:extLst>
      <p:ext uri="{BB962C8B-B14F-4D97-AF65-F5344CB8AC3E}">
        <p14:creationId xmlns:p14="http://schemas.microsoft.com/office/powerpoint/2010/main" val="623325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47</a:t>
            </a:fld>
            <a:endParaRPr lang="en-US" altLang="zh-CN"/>
          </a:p>
        </p:txBody>
      </p:sp>
    </p:spTree>
    <p:extLst>
      <p:ext uri="{BB962C8B-B14F-4D97-AF65-F5344CB8AC3E}">
        <p14:creationId xmlns:p14="http://schemas.microsoft.com/office/powerpoint/2010/main" val="51211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1582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48</a:t>
            </a:fld>
            <a:endParaRPr lang="en-US" altLang="zh-CN"/>
          </a:p>
        </p:txBody>
      </p:sp>
    </p:spTree>
    <p:extLst>
      <p:ext uri="{BB962C8B-B14F-4D97-AF65-F5344CB8AC3E}">
        <p14:creationId xmlns:p14="http://schemas.microsoft.com/office/powerpoint/2010/main" val="1700761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49</a:t>
            </a:fld>
            <a:endParaRPr lang="en-US" altLang="zh-CN"/>
          </a:p>
        </p:txBody>
      </p:sp>
    </p:spTree>
    <p:extLst>
      <p:ext uri="{BB962C8B-B14F-4D97-AF65-F5344CB8AC3E}">
        <p14:creationId xmlns:p14="http://schemas.microsoft.com/office/powerpoint/2010/main" val="2069450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Arial" pitchFamily="34" charset="0"/>
              <a:ea typeface="SimSun" pitchFamily="2" charset="-122"/>
              <a:cs typeface="+mn-cs"/>
            </a:endParaRPr>
          </a:p>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55</a:t>
            </a:fld>
            <a:endParaRPr lang="en-US" altLang="zh-CN"/>
          </a:p>
        </p:txBody>
      </p:sp>
    </p:spTree>
    <p:extLst>
      <p:ext uri="{BB962C8B-B14F-4D97-AF65-F5344CB8AC3E}">
        <p14:creationId xmlns:p14="http://schemas.microsoft.com/office/powerpoint/2010/main" val="1730567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56</a:t>
            </a:fld>
            <a:endParaRPr lang="en-US" altLang="zh-CN"/>
          </a:p>
        </p:txBody>
      </p:sp>
    </p:spTree>
    <p:extLst>
      <p:ext uri="{BB962C8B-B14F-4D97-AF65-F5344CB8AC3E}">
        <p14:creationId xmlns:p14="http://schemas.microsoft.com/office/powerpoint/2010/main" val="2144495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57</a:t>
            </a:fld>
            <a:endParaRPr lang="en-US" altLang="zh-CN"/>
          </a:p>
        </p:txBody>
      </p:sp>
    </p:spTree>
    <p:extLst>
      <p:ext uri="{BB962C8B-B14F-4D97-AF65-F5344CB8AC3E}">
        <p14:creationId xmlns:p14="http://schemas.microsoft.com/office/powerpoint/2010/main" val="106477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58</a:t>
            </a:fld>
            <a:endParaRPr lang="en-US" altLang="zh-CN"/>
          </a:p>
        </p:txBody>
      </p:sp>
    </p:spTree>
    <p:extLst>
      <p:ext uri="{BB962C8B-B14F-4D97-AF65-F5344CB8AC3E}">
        <p14:creationId xmlns:p14="http://schemas.microsoft.com/office/powerpoint/2010/main" val="1535890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Arial" pitchFamily="34" charset="0"/>
              <a:ea typeface="SimSun" pitchFamily="2" charset="-122"/>
              <a:cs typeface="+mn-cs"/>
            </a:endParaRPr>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59</a:t>
            </a:fld>
            <a:endParaRPr lang="en-US" altLang="zh-CN"/>
          </a:p>
        </p:txBody>
      </p:sp>
    </p:spTree>
    <p:extLst>
      <p:ext uri="{BB962C8B-B14F-4D97-AF65-F5344CB8AC3E}">
        <p14:creationId xmlns:p14="http://schemas.microsoft.com/office/powerpoint/2010/main" val="1716337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60</a:t>
            </a:fld>
            <a:endParaRPr lang="en-US" altLang="zh-CN"/>
          </a:p>
        </p:txBody>
      </p:sp>
    </p:spTree>
    <p:extLst>
      <p:ext uri="{BB962C8B-B14F-4D97-AF65-F5344CB8AC3E}">
        <p14:creationId xmlns:p14="http://schemas.microsoft.com/office/powerpoint/2010/main" val="1683288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63</a:t>
            </a:fld>
            <a:endParaRPr lang="en-US" altLang="zh-CN"/>
          </a:p>
        </p:txBody>
      </p:sp>
    </p:spTree>
    <p:extLst>
      <p:ext uri="{BB962C8B-B14F-4D97-AF65-F5344CB8AC3E}">
        <p14:creationId xmlns:p14="http://schemas.microsoft.com/office/powerpoint/2010/main" val="278363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64</a:t>
            </a:fld>
            <a:endParaRPr lang="en-US" altLang="zh-CN"/>
          </a:p>
        </p:txBody>
      </p:sp>
    </p:spTree>
    <p:extLst>
      <p:ext uri="{BB962C8B-B14F-4D97-AF65-F5344CB8AC3E}">
        <p14:creationId xmlns:p14="http://schemas.microsoft.com/office/powerpoint/2010/main" val="1207416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20564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65</a:t>
            </a:fld>
            <a:endParaRPr lang="en-US" altLang="zh-CN"/>
          </a:p>
        </p:txBody>
      </p:sp>
    </p:spTree>
    <p:extLst>
      <p:ext uri="{BB962C8B-B14F-4D97-AF65-F5344CB8AC3E}">
        <p14:creationId xmlns:p14="http://schemas.microsoft.com/office/powerpoint/2010/main" val="61701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67</a:t>
            </a:fld>
            <a:endParaRPr lang="en-US" altLang="zh-CN"/>
          </a:p>
        </p:txBody>
      </p:sp>
    </p:spTree>
    <p:extLst>
      <p:ext uri="{BB962C8B-B14F-4D97-AF65-F5344CB8AC3E}">
        <p14:creationId xmlns:p14="http://schemas.microsoft.com/office/powerpoint/2010/main" val="591250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64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-SystemML makes</a:t>
            </a:r>
            <a:r>
              <a:rPr lang="en-US" baseline="0" dirty="0"/>
              <a:t> writing code in the linear algebra more seamless and easy.</a:t>
            </a:r>
          </a:p>
          <a:p>
            <a:r>
              <a:rPr lang="en-US" baseline="0" dirty="0"/>
              <a:t>-Currently SystemML is an Apache incubating project.</a:t>
            </a:r>
          </a:p>
          <a:p>
            <a:pPr marL="0" marR="0" lvl="1" indent="0" defTabSz="171450" eaLnBrk="1" fontAlgn="auto" latinLnBrk="0" hangingPunct="1">
              <a:lnSpc>
                <a:spcPct val="117999"/>
              </a:lnSpc>
              <a:spcBef>
                <a:spcPts val="0"/>
              </a:spcBef>
              <a:spcAft>
                <a:spcPts val="0"/>
              </a:spcAft>
              <a:buClrTx/>
              <a:buSzTx/>
              <a:buFontTx/>
              <a:buNone/>
              <a:tabLst/>
              <a:defRPr/>
            </a:pPr>
            <a:r>
              <a:rPr lang="en-US" dirty="0"/>
              <a:t>-Automatic Optimization based on data and cluster characteristics to ensure both efficiency and scalability</a:t>
            </a:r>
          </a:p>
          <a:p>
            <a:pPr marL="0" marR="0" lvl="1" indent="0" defTabSz="171450" eaLnBrk="1" fontAlgn="auto" latinLnBrk="0" hangingPunct="1">
              <a:lnSpc>
                <a:spcPct val="117999"/>
              </a:lnSpc>
              <a:spcBef>
                <a:spcPts val="0"/>
              </a:spcBef>
              <a:spcAft>
                <a:spcPts val="0"/>
              </a:spcAft>
              <a:buClrTx/>
              <a:buSzTx/>
              <a:buFontTx/>
              <a:buNone/>
              <a:tabLst/>
              <a:defRPr/>
            </a:pPr>
            <a:r>
              <a:rPr lang="en-US" dirty="0"/>
              <a:t>-DML </a:t>
            </a:r>
            <a:r>
              <a:rPr lang="en-US" dirty="0" err="1"/>
              <a:t>lang</a:t>
            </a:r>
            <a:r>
              <a:rPr lang="en-US" dirty="0"/>
              <a:t>: </a:t>
            </a:r>
            <a:r>
              <a:rPr lang="en-US" baseline="0" dirty="0"/>
              <a:t> declarative machine learning language</a:t>
            </a:r>
          </a:p>
          <a:p>
            <a:pPr marL="0" marR="0" lvl="1" indent="0" defTabSz="171450" eaLnBrk="1" fontAlgn="auto" latinLnBrk="0" hangingPunct="1">
              <a:lnSpc>
                <a:spcPct val="117999"/>
              </a:lnSpc>
              <a:spcBef>
                <a:spcPts val="0"/>
              </a:spcBef>
              <a:spcAft>
                <a:spcPts val="0"/>
              </a:spcAft>
              <a:buClrTx/>
              <a:buSzTx/>
              <a:buFontTx/>
              <a:buNone/>
              <a:tabLst/>
              <a:defRPr/>
            </a:pPr>
            <a:endParaRPr lang="en-US" dirty="0"/>
          </a:p>
          <a:p>
            <a:r>
              <a:rPr lang="en-US" dirty="0"/>
              <a:t>Latest state of the art, Spark</a:t>
            </a:r>
          </a:p>
          <a:p>
            <a:pPr lvl="1"/>
            <a:r>
              <a:rPr lang="en-US" dirty="0"/>
              <a:t>In memory distributed MR like framework</a:t>
            </a:r>
          </a:p>
          <a:p>
            <a:pPr lvl="1"/>
            <a:r>
              <a:rPr lang="en-US" dirty="0"/>
              <a:t>Various API support like </a:t>
            </a:r>
            <a:r>
              <a:rPr lang="en-US" dirty="0" err="1"/>
              <a:t>Scala</a:t>
            </a:r>
            <a:r>
              <a:rPr lang="en-US" dirty="0"/>
              <a:t>, Java, Python and R</a:t>
            </a:r>
          </a:p>
          <a:p>
            <a:r>
              <a:rPr lang="en-US" dirty="0"/>
              <a:t>System-ML</a:t>
            </a:r>
          </a:p>
          <a:p>
            <a:pPr lvl="1"/>
            <a:r>
              <a:rPr lang="en-US" dirty="0"/>
              <a:t>Library for Customized machine learning on Large Scale data</a:t>
            </a:r>
          </a:p>
          <a:p>
            <a:pPr lvl="1"/>
            <a:r>
              <a:rPr lang="en-US" dirty="0"/>
              <a:t>It has a compiler which will analyze, optimize, and create the spark based MR plan to be run on the cluster.</a:t>
            </a:r>
          </a:p>
          <a:p>
            <a:pPr lvl="1"/>
            <a:r>
              <a:rPr lang="en-US" dirty="0"/>
              <a:t>Focus on the simple, </a:t>
            </a:r>
            <a:r>
              <a:rPr lang="en-US" dirty="0" err="1"/>
              <a:t>fortran</a:t>
            </a:r>
            <a:r>
              <a:rPr lang="en-US" dirty="0"/>
              <a:t> and R like syntax </a:t>
            </a:r>
          </a:p>
          <a:p>
            <a:r>
              <a:rPr lang="en-US" dirty="0"/>
              <a:t>R</a:t>
            </a:r>
          </a:p>
          <a:p>
            <a:pPr lvl="1"/>
            <a:r>
              <a:rPr lang="en-US" dirty="0"/>
              <a:t>R has been the de-facto tools and standard for analyzing the stats and ML</a:t>
            </a:r>
          </a:p>
          <a:p>
            <a:pPr marL="0" marR="0" lvl="1" indent="0" defTabSz="17145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992722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introduce why </a:t>
            </a:r>
            <a:r>
              <a:rPr lang="en-US" dirty="0" err="1"/>
              <a:t>systemML</a:t>
            </a:r>
            <a:r>
              <a:rPr lang="en-US" baseline="0" dirty="0"/>
              <a:t> is needed. Lets talk about linear algebra and why it is so important for the machine learning.</a:t>
            </a:r>
            <a:endParaRPr lang="en-US" dirty="0"/>
          </a:p>
        </p:txBody>
      </p:sp>
    </p:spTree>
    <p:extLst>
      <p:ext uri="{BB962C8B-B14F-4D97-AF65-F5344CB8AC3E}">
        <p14:creationId xmlns:p14="http://schemas.microsoft.com/office/powerpoint/2010/main" val="423600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171450" rtl="0" latinLnBrk="0">
              <a:lnSpc>
                <a:spcPct val="117999"/>
              </a:lnSpc>
            </a:pPr>
            <a:endParaRPr lang="en-US" dirty="0"/>
          </a:p>
        </p:txBody>
      </p:sp>
    </p:spTree>
    <p:extLst>
      <p:ext uri="{BB962C8B-B14F-4D97-AF65-F5344CB8AC3E}">
        <p14:creationId xmlns:p14="http://schemas.microsoft.com/office/powerpoint/2010/main" val="341281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4702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45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1999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1209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828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6746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567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88</a:t>
            </a:fld>
            <a:endParaRPr lang="en-US" altLang="zh-CN"/>
          </a:p>
        </p:txBody>
      </p:sp>
    </p:spTree>
    <p:extLst>
      <p:ext uri="{BB962C8B-B14F-4D97-AF65-F5344CB8AC3E}">
        <p14:creationId xmlns:p14="http://schemas.microsoft.com/office/powerpoint/2010/main" val="1590855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95</a:t>
            </a:fld>
            <a:endParaRPr lang="en-US" altLang="zh-CN"/>
          </a:p>
        </p:txBody>
      </p:sp>
    </p:spTree>
    <p:extLst>
      <p:ext uri="{BB962C8B-B14F-4D97-AF65-F5344CB8AC3E}">
        <p14:creationId xmlns:p14="http://schemas.microsoft.com/office/powerpoint/2010/main" val="1217801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96</a:t>
            </a:fld>
            <a:endParaRPr lang="en-US" altLang="zh-CN"/>
          </a:p>
        </p:txBody>
      </p:sp>
    </p:spTree>
    <p:extLst>
      <p:ext uri="{BB962C8B-B14F-4D97-AF65-F5344CB8AC3E}">
        <p14:creationId xmlns:p14="http://schemas.microsoft.com/office/powerpoint/2010/main" val="13221674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6541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SparkR brings best of Spark and R together</a:t>
            </a:r>
          </a:p>
        </p:txBody>
      </p:sp>
    </p:spTree>
    <p:extLst>
      <p:ext uri="{BB962C8B-B14F-4D97-AF65-F5344CB8AC3E}">
        <p14:creationId xmlns:p14="http://schemas.microsoft.com/office/powerpoint/2010/main" val="1635989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R4ML is build on the top of SystemML and SparkR and the basic core</a:t>
            </a:r>
            <a:r>
              <a:rPr lang="en-US" baseline="0" dirty="0"/>
              <a:t> engine is the Spark.</a:t>
            </a:r>
          </a:p>
          <a:p>
            <a:r>
              <a:rPr lang="en-US" baseline="0" dirty="0"/>
              <a:t>Before we go deeper into what is R4ML . Lets talk a little bit about the two open source Apache project SystemML and SparkR</a:t>
            </a:r>
          </a:p>
          <a:p>
            <a:endParaRPr lang="en-US" dirty="0"/>
          </a:p>
        </p:txBody>
      </p:sp>
    </p:spTree>
    <p:extLst>
      <p:ext uri="{BB962C8B-B14F-4D97-AF65-F5344CB8AC3E}">
        <p14:creationId xmlns:p14="http://schemas.microsoft.com/office/powerpoint/2010/main" val="533423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990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120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1503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10</a:t>
            </a:fld>
            <a:endParaRPr lang="en-US" altLang="zh-CN"/>
          </a:p>
        </p:txBody>
      </p:sp>
    </p:spTree>
    <p:extLst>
      <p:ext uri="{BB962C8B-B14F-4D97-AF65-F5344CB8AC3E}">
        <p14:creationId xmlns:p14="http://schemas.microsoft.com/office/powerpoint/2010/main" val="48986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379413" y="696913"/>
            <a:ext cx="6188075" cy="3481387"/>
          </a:xfrm>
          <a:ln/>
        </p:spPr>
      </p:sp>
      <p:sp>
        <p:nvSpPr>
          <p:cNvPr id="143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ea typeface="MS PGothic" charset="-128"/>
              </a:rPr>
              <a:t>Spark's solution is to remove storage on disks from the execution framework altogether. Ultimately, you may want to persist the final product of your computations to disk - or perhaps you won't require this at all. It's up to the determination of the programmer to decide what best fits their use case and whether they wish to persist the results for long-term storage. The key is that the execution &amp; processing framework excludes these performance-hampering reads &amp; writes from spinning disks altogether.</a:t>
            </a:r>
          </a:p>
          <a:p>
            <a:endParaRPr lang="en-US" altLang="en-US" dirty="0">
              <a:latin typeface="Times New Roman" charset="0"/>
              <a:ea typeface="MS PGothic" charset="-128"/>
            </a:endParaRPr>
          </a:p>
          <a:p>
            <a:r>
              <a:rPr lang="en-US" altLang="en-US" dirty="0">
                <a:latin typeface="Times New Roman" charset="0"/>
                <a:ea typeface="MS PGothic" charset="-128"/>
              </a:rPr>
              <a:t>Once data has been loaded into Spark (for example, that initial load we see in the example above, just prior to Iteration 1), data is swapped between the CPU(s) and memory (RAM) as results are calculated. The output of that Iteration, however, does not need to be written back to disk – it can be stored temporarily (cached) in memory! And where Spark is truly unique is its ability to chain together multiple jobs (Iterations) without ever needing to write or read data from disk. The output of Iteration 1 can be piped directly as input into Iteration 2, and so on. This is incredibly powerful, performance, and opens the door to the type of use cases that Spark is able to address: interactive query, micro-batch streaming, and more are now possible, as a result of bypassing Hadoop's disk-dependency.</a:t>
            </a:r>
          </a:p>
        </p:txBody>
      </p:sp>
      <p:sp>
        <p:nvSpPr>
          <p:cNvPr id="14339"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fld id="{472AB6A8-C9C6-234A-90E3-AF0D70D22DAF}" type="slidenum">
              <a:rPr lang="en-US" altLang="en-US" sz="1200">
                <a:solidFill>
                  <a:srgbClr val="000000"/>
                </a:solidFill>
                <a:latin typeface="Times New Roman" charset="0"/>
              </a:rPr>
              <a:pPr/>
              <a:t>12</a:t>
            </a:fld>
            <a:endParaRPr lang="en-US" altLang="en-US" sz="1200">
              <a:solidFill>
                <a:srgbClr val="000000"/>
              </a:solidFill>
              <a:latin typeface="Times New Roman" charset="0"/>
            </a:endParaRPr>
          </a:p>
        </p:txBody>
      </p:sp>
    </p:spTree>
    <p:extLst>
      <p:ext uri="{BB962C8B-B14F-4D97-AF65-F5344CB8AC3E}">
        <p14:creationId xmlns:p14="http://schemas.microsoft.com/office/powerpoint/2010/main" val="50168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52875" y="8685213"/>
            <a:ext cx="3025775" cy="457200"/>
          </a:xfrm>
          <a:prstGeom prst="rect">
            <a:avLst/>
          </a:prstGeom>
        </p:spPr>
        <p:txBody>
          <a:bodyPr/>
          <a:lstStyle/>
          <a:p>
            <a:pPr>
              <a:defRPr/>
            </a:pPr>
            <a:fld id="{FA993EA3-9EF8-4A4F-9F71-EA6092483ECA}" type="slidenum">
              <a:rPr lang="zh-CN" altLang="en-US" smtClean="0"/>
              <a:pPr>
                <a:defRPr/>
              </a:pPr>
              <a:t>13</a:t>
            </a:fld>
            <a:endParaRPr lang="en-US" altLang="zh-CN"/>
          </a:p>
        </p:txBody>
      </p:sp>
    </p:spTree>
    <p:extLst>
      <p:ext uri="{BB962C8B-B14F-4D97-AF65-F5344CB8AC3E}">
        <p14:creationId xmlns:p14="http://schemas.microsoft.com/office/powerpoint/2010/main" val="1640380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C">
    <p:bg>
      <p:bgPr>
        <a:solidFill>
          <a:srgbClr val="003347"/>
        </a:solidFill>
        <a:effectLst/>
      </p:bgPr>
    </p:bg>
    <p:spTree>
      <p:nvGrpSpPr>
        <p:cNvPr id="1" name=""/>
        <p:cNvGrpSpPr/>
        <p:nvPr/>
      </p:nvGrpSpPr>
      <p:grpSpPr>
        <a:xfrm>
          <a:off x="0" y="0"/>
          <a:ext cx="0" cy="0"/>
          <a:chOff x="0" y="0"/>
          <a:chExt cx="0" cy="0"/>
        </a:xfrm>
      </p:grpSpPr>
      <p:pic>
        <p:nvPicPr>
          <p:cNvPr id="17" name="pasted-image.pdf"/>
          <p:cNvPicPr>
            <a:picLocks noChangeAspect="1"/>
          </p:cNvPicPr>
          <p:nvPr/>
        </p:nvPicPr>
        <p:blipFill>
          <a:blip r:embed="rId2">
            <a:extLst/>
          </a:blip>
          <a:stretch>
            <a:fillRect/>
          </a:stretch>
        </p:blipFill>
        <p:spPr>
          <a:xfrm>
            <a:off x="3927134" y="4670078"/>
            <a:ext cx="708708" cy="159443"/>
          </a:xfrm>
          <a:prstGeom prst="rect">
            <a:avLst/>
          </a:prstGeom>
          <a:ln w="12700">
            <a:miter lim="400000"/>
          </a:ln>
        </p:spPr>
      </p:pic>
      <p:sp>
        <p:nvSpPr>
          <p:cNvPr id="18" name="Shape 18"/>
          <p:cNvSpPr>
            <a:spLocks noGrp="1"/>
          </p:cNvSpPr>
          <p:nvPr>
            <p:ph type="body" sz="quarter" idx="13"/>
          </p:nvPr>
        </p:nvSpPr>
        <p:spPr>
          <a:xfrm>
            <a:off x="7315200" y="1502718"/>
            <a:ext cx="1540564" cy="230832"/>
          </a:xfrm>
          <a:prstGeom prst="rect">
            <a:avLst/>
          </a:prstGeom>
        </p:spPr>
        <p:txBody>
          <a:bodyPr wrap="none" lIns="0" tIns="0" rIns="0" bIns="0">
            <a:normAutofit/>
          </a:bodyPr>
          <a:lstStyle>
            <a:lvl1pPr>
              <a:defRPr>
                <a:solidFill>
                  <a:srgbClr val="FFFFFF"/>
                </a:solidFill>
              </a:defRPr>
            </a:lvl1pPr>
          </a:lstStyle>
          <a:p>
            <a:pPr lvl="0"/>
            <a:r>
              <a:rPr lang="en-US"/>
              <a:t>Click to edit Master text styles</a:t>
            </a:r>
          </a:p>
        </p:txBody>
      </p:sp>
      <p:sp>
        <p:nvSpPr>
          <p:cNvPr id="20" name="Shape 20"/>
          <p:cNvSpPr>
            <a:spLocks noGrp="1"/>
          </p:cNvSpPr>
          <p:nvPr>
            <p:ph type="body" sz="quarter" idx="15"/>
          </p:nvPr>
        </p:nvSpPr>
        <p:spPr>
          <a:xfrm>
            <a:off x="3836503" y="1502718"/>
            <a:ext cx="1285809" cy="230832"/>
          </a:xfrm>
          <a:prstGeom prst="rect">
            <a:avLst/>
          </a:prstGeom>
        </p:spPr>
        <p:txBody>
          <a:bodyPr wrap="none" lIns="0" tIns="0" rIns="0" bIns="0">
            <a:normAutofit/>
          </a:bodyPr>
          <a:lstStyle>
            <a:lvl1pPr>
              <a:defRPr>
                <a:solidFill>
                  <a:schemeClr val="bg1"/>
                </a:solidFill>
              </a:defRPr>
            </a:lvl1pPr>
          </a:lstStyle>
          <a:p>
            <a:pPr lvl="0"/>
            <a:r>
              <a:rPr lang="en-US"/>
              <a:t>Click to edit Master text styles</a:t>
            </a:r>
          </a:p>
        </p:txBody>
      </p:sp>
      <p:pic>
        <p:nvPicPr>
          <p:cNvPr id="21" name="pasted-image.pdf"/>
          <p:cNvPicPr>
            <a:picLocks noChangeAspect="1"/>
          </p:cNvPicPr>
          <p:nvPr/>
        </p:nvPicPr>
        <p:blipFill>
          <a:blip r:embed="rId3">
            <a:extLst/>
          </a:blip>
          <a:stretch>
            <a:fillRect/>
          </a:stretch>
        </p:blipFill>
        <p:spPr>
          <a:xfrm>
            <a:off x="-3" y="0"/>
            <a:ext cx="2571755" cy="5143500"/>
          </a:xfrm>
          <a:prstGeom prst="rect">
            <a:avLst/>
          </a:prstGeom>
          <a:ln w="12700">
            <a:miter lim="400000"/>
          </a:ln>
        </p:spPr>
      </p:pic>
      <p:grpSp>
        <p:nvGrpSpPr>
          <p:cNvPr id="24" name="Group 24"/>
          <p:cNvGrpSpPr/>
          <p:nvPr/>
        </p:nvGrpSpPr>
        <p:grpSpPr>
          <a:xfrm>
            <a:off x="3923493" y="317599"/>
            <a:ext cx="4745508" cy="195514"/>
            <a:chOff x="0" y="0"/>
            <a:chExt cx="12654685" cy="521367"/>
          </a:xfrm>
        </p:grpSpPr>
        <p:sp>
          <p:nvSpPr>
            <p:cNvPr id="22" name="Shape 22"/>
            <p:cNvSpPr/>
            <p:nvPr/>
          </p:nvSpPr>
          <p:spPr>
            <a:xfrm>
              <a:off x="3740" y="0"/>
              <a:ext cx="12650945" cy="0"/>
            </a:xfrm>
            <a:prstGeom prst="line">
              <a:avLst/>
            </a:prstGeom>
            <a:noFill/>
            <a:ln w="12700" cap="flat">
              <a:solidFill>
                <a:srgbClr val="FFFFFF"/>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23" name="Shape 23"/>
            <p:cNvSpPr/>
            <p:nvPr/>
          </p:nvSpPr>
          <p:spPr>
            <a:xfrm>
              <a:off x="0" y="244369"/>
              <a:ext cx="2543431" cy="276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latin typeface="HelvNeue Light for IBM"/>
                  <a:ea typeface="HelvNeue Light for IBM"/>
                  <a:cs typeface="HelvNeue Light for IBM"/>
                  <a:sym typeface="HelvNeue Light for IBM"/>
                </a:defRPr>
              </a:lvl1pPr>
            </a:lstStyle>
            <a:p>
              <a:r>
                <a:rPr sz="675"/>
                <a:t>Spark Technology Center</a:t>
              </a:r>
            </a:p>
          </p:txBody>
        </p:sp>
      </p:grpSp>
      <p:sp>
        <p:nvSpPr>
          <p:cNvPr id="25" name="Shape 25"/>
          <p:cNvSpPr>
            <a:spLocks noGrp="1"/>
          </p:cNvSpPr>
          <p:nvPr>
            <p:ph type="sldNum" sz="quarter" idx="2"/>
          </p:nvPr>
        </p:nvSpPr>
        <p:spPr>
          <a:xfrm>
            <a:off x="4441379" y="4905375"/>
            <a:ext cx="256480" cy="241092"/>
          </a:xfrm>
          <a:prstGeom prst="rect">
            <a:avLst/>
          </a:prstGeom>
        </p:spPr>
        <p:txBody>
          <a:bodyPr anchor="t"/>
          <a:lstStyle>
            <a:lvl1pPr algn="ctr">
              <a:defRPr>
                <a:solidFill>
                  <a:srgbClr val="000000"/>
                </a:solidFill>
                <a:latin typeface="Helvetica Light"/>
                <a:ea typeface="Helvetica Light"/>
                <a:cs typeface="Helvetica Light"/>
                <a:sym typeface="Helvetica Light"/>
              </a:defRPr>
            </a:lvl1pPr>
          </a:lstStyle>
          <a:p>
            <a:fld id="{86CB4B4D-7CA3-9044-876B-883B54F8677D}" type="slidenum">
              <a:rPr lang="uk-UA" smtClean="0"/>
              <a:t>‹#›</a:t>
            </a:fld>
            <a:endParaRPr lang="uk-UA"/>
          </a:p>
        </p:txBody>
      </p:sp>
      <p:sp>
        <p:nvSpPr>
          <p:cNvPr id="2" name="Title 1"/>
          <p:cNvSpPr>
            <a:spLocks noGrp="1"/>
          </p:cNvSpPr>
          <p:nvPr>
            <p:ph type="ctrTitle"/>
          </p:nvPr>
        </p:nvSpPr>
        <p:spPr>
          <a:xfrm>
            <a:off x="3836503" y="2069296"/>
            <a:ext cx="5019261" cy="1790700"/>
          </a:xfrm>
        </p:spPr>
        <p:txBody>
          <a:bodyPr anchor="b">
            <a:normAutofit/>
          </a:bodyPr>
          <a:lstStyle>
            <a:lvl1pPr algn="l">
              <a:defRPr sz="4800">
                <a:solidFill>
                  <a:srgbClr val="FFFFFF"/>
                </a:solidFill>
              </a:defRPr>
            </a:lvl1pPr>
          </a:lstStyle>
          <a:p>
            <a:r>
              <a:rPr lang="en-US"/>
              <a:t>Click to edit Master title style</a:t>
            </a:r>
            <a:endParaRPr lang="en-US"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QUOTE B">
    <p:bg>
      <p:bgPr>
        <a:solidFill>
          <a:srgbClr val="003347"/>
        </a:solidFill>
        <a:effectLst/>
      </p:bgPr>
    </p:bg>
    <p:spTree>
      <p:nvGrpSpPr>
        <p:cNvPr id="1" name=""/>
        <p:cNvGrpSpPr/>
        <p:nvPr/>
      </p:nvGrpSpPr>
      <p:grpSpPr>
        <a:xfrm>
          <a:off x="0" y="0"/>
          <a:ext cx="0" cy="0"/>
          <a:chOff x="0" y="0"/>
          <a:chExt cx="0" cy="0"/>
        </a:xfrm>
      </p:grpSpPr>
      <p:sp>
        <p:nvSpPr>
          <p:cNvPr id="104" name="Shape 104"/>
          <p:cNvSpPr>
            <a:spLocks noGrp="1"/>
          </p:cNvSpPr>
          <p:nvPr>
            <p:ph type="body" sz="quarter" idx="13"/>
          </p:nvPr>
        </p:nvSpPr>
        <p:spPr>
          <a:xfrm>
            <a:off x="3924095" y="1809986"/>
            <a:ext cx="9913611" cy="2492990"/>
          </a:xfrm>
          <a:prstGeom prst="rect">
            <a:avLst/>
          </a:prstGeom>
        </p:spPr>
        <p:txBody>
          <a:bodyPr wrap="none" lIns="0" tIns="0" rIns="0" bIns="0">
            <a:spAutoFit/>
          </a:bodyPr>
          <a:lstStyle/>
          <a:p>
            <a:pPr lvl="0">
              <a:lnSpc>
                <a:spcPct val="90000"/>
              </a:lnSpc>
              <a:defRPr sz="6000" spc="-180"/>
            </a:pPr>
            <a:r>
              <a:rPr lang="en-US"/>
              <a:t>Click to edit Master text styles</a:t>
            </a:r>
          </a:p>
          <a:p>
            <a:pPr lvl="1">
              <a:lnSpc>
                <a:spcPct val="90000"/>
              </a:lnSpc>
              <a:defRPr sz="6000" spc="-180"/>
            </a:pPr>
            <a:r>
              <a:rPr lang="en-US"/>
              <a:t>Second level</a:t>
            </a:r>
          </a:p>
          <a:p>
            <a:pPr lvl="2">
              <a:lnSpc>
                <a:spcPct val="90000"/>
              </a:lnSpc>
              <a:defRPr sz="6000" spc="-180"/>
            </a:pPr>
            <a:r>
              <a:rPr lang="en-US"/>
              <a:t>Third level</a:t>
            </a:r>
          </a:p>
        </p:txBody>
      </p:sp>
      <p:pic>
        <p:nvPicPr>
          <p:cNvPr id="105" name="pasted-image.pdf"/>
          <p:cNvPicPr>
            <a:picLocks noChangeAspect="1"/>
          </p:cNvPicPr>
          <p:nvPr/>
        </p:nvPicPr>
        <p:blipFill>
          <a:blip r:embed="rId2">
            <a:extLst/>
          </a:blip>
          <a:stretch>
            <a:fillRect/>
          </a:stretch>
        </p:blipFill>
        <p:spPr>
          <a:xfrm>
            <a:off x="3921181" y="4272417"/>
            <a:ext cx="5222367" cy="871614"/>
          </a:xfrm>
          <a:prstGeom prst="rect">
            <a:avLst/>
          </a:prstGeom>
          <a:ln w="12700">
            <a:miter lim="400000"/>
          </a:ln>
        </p:spPr>
      </p:pic>
      <p:sp>
        <p:nvSpPr>
          <p:cNvPr id="106" name="Shape 106"/>
          <p:cNvSpPr/>
          <p:nvPr/>
        </p:nvSpPr>
        <p:spPr>
          <a:xfrm>
            <a:off x="473724" y="913495"/>
            <a:ext cx="8196552" cy="0"/>
          </a:xfrm>
          <a:prstGeom prst="line">
            <a:avLst/>
          </a:prstGeom>
          <a:ln w="114300">
            <a:solidFill>
              <a:srgbClr val="FFFFFF"/>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sp>
        <p:nvSpPr>
          <p:cNvPr id="107" name="Shape 107"/>
          <p:cNvSpPr>
            <a:spLocks noGrp="1"/>
          </p:cNvSpPr>
          <p:nvPr>
            <p:ph type="body" sz="quarter" idx="14"/>
          </p:nvPr>
        </p:nvSpPr>
        <p:spPr>
          <a:xfrm>
            <a:off x="3923493" y="1176065"/>
            <a:ext cx="932948" cy="230832"/>
          </a:xfrm>
          <a:prstGeom prst="rect">
            <a:avLst/>
          </a:prstGeom>
        </p:spPr>
        <p:txBody>
          <a:bodyPr wrap="none" lIns="0" tIns="0" rIns="0" bIns="0">
            <a:spAutoFit/>
          </a:bodyPr>
          <a:lstStyle/>
          <a:p>
            <a:pPr lvl="0"/>
            <a:r>
              <a:rPr lang="en-US"/>
              <a:t>Click to edit Master text styles</a:t>
            </a:r>
          </a:p>
        </p:txBody>
      </p:sp>
      <p:sp>
        <p:nvSpPr>
          <p:cNvPr id="108" name="Shape 108"/>
          <p:cNvSpPr>
            <a:spLocks noGrp="1"/>
          </p:cNvSpPr>
          <p:nvPr>
            <p:ph type="body" sz="quarter" idx="15"/>
          </p:nvPr>
        </p:nvSpPr>
        <p:spPr>
          <a:xfrm>
            <a:off x="7319695" y="1176065"/>
            <a:ext cx="1080424" cy="230832"/>
          </a:xfrm>
          <a:prstGeom prst="rect">
            <a:avLst/>
          </a:prstGeom>
        </p:spPr>
        <p:txBody>
          <a:bodyPr wrap="none" lIns="0" tIns="0" rIns="0" bIns="0">
            <a:spAutoFit/>
          </a:bodyPr>
          <a:lstStyle>
            <a:lvl1pPr>
              <a:defRPr>
                <a:latin typeface="HelvNeue Light for IBM"/>
                <a:ea typeface="HelvNeue Light for IBM"/>
                <a:cs typeface="HelvNeue Light for IBM"/>
                <a:sym typeface="HelvNeue Light for IBM"/>
              </a:defRPr>
            </a:lvl1pPr>
          </a:lstStyle>
          <a:p>
            <a:pPr lvl="0"/>
            <a:r>
              <a:rPr lang="en-US"/>
              <a:t>Click to edit Master text styles</a:t>
            </a:r>
          </a:p>
        </p:txBody>
      </p:sp>
      <p:pic>
        <p:nvPicPr>
          <p:cNvPr id="109" name="pasted-image.pdf"/>
          <p:cNvPicPr>
            <a:picLocks noChangeAspect="1"/>
          </p:cNvPicPr>
          <p:nvPr/>
        </p:nvPicPr>
        <p:blipFill>
          <a:blip r:embed="rId3">
            <a:extLst/>
          </a:blip>
          <a:stretch>
            <a:fillRect/>
          </a:stretch>
        </p:blipFill>
        <p:spPr>
          <a:xfrm>
            <a:off x="473724" y="1168961"/>
            <a:ext cx="419009" cy="440842"/>
          </a:xfrm>
          <a:prstGeom prst="rect">
            <a:avLst/>
          </a:prstGeom>
          <a:ln w="12700">
            <a:miter lim="400000"/>
          </a:ln>
        </p:spPr>
      </p:pic>
      <p:grpSp>
        <p:nvGrpSpPr>
          <p:cNvPr id="114" name="Group 114"/>
          <p:cNvGrpSpPr/>
          <p:nvPr/>
        </p:nvGrpSpPr>
        <p:grpSpPr>
          <a:xfrm>
            <a:off x="478036" y="312254"/>
            <a:ext cx="8190965" cy="200858"/>
            <a:chOff x="0" y="0"/>
            <a:chExt cx="21842571" cy="535621"/>
          </a:xfrm>
        </p:grpSpPr>
        <p:pic>
          <p:nvPicPr>
            <p:cNvPr id="110" name="pasted-image.pdf"/>
            <p:cNvPicPr>
              <a:picLocks noChangeAspect="1"/>
            </p:cNvPicPr>
            <p:nvPr/>
          </p:nvPicPr>
          <p:blipFill>
            <a:blip r:embed="rId4">
              <a:extLst/>
            </a:blip>
            <a:srcRect r="90181"/>
            <a:stretch>
              <a:fillRect/>
            </a:stretch>
          </p:blipFill>
          <p:spPr>
            <a:xfrm>
              <a:off x="0" y="0"/>
              <a:ext cx="2156371" cy="499503"/>
            </a:xfrm>
            <a:prstGeom prst="rect">
              <a:avLst/>
            </a:prstGeom>
            <a:ln w="12700" cap="flat">
              <a:noFill/>
              <a:miter lim="400000"/>
            </a:ln>
            <a:effectLst/>
          </p:spPr>
        </p:pic>
        <p:grpSp>
          <p:nvGrpSpPr>
            <p:cNvPr id="113" name="Group 113"/>
            <p:cNvGrpSpPr/>
            <p:nvPr/>
          </p:nvGrpSpPr>
          <p:grpSpPr>
            <a:xfrm>
              <a:off x="9187884" y="14253"/>
              <a:ext cx="12654687" cy="521368"/>
              <a:chOff x="0" y="0"/>
              <a:chExt cx="12654685" cy="521367"/>
            </a:xfrm>
          </p:grpSpPr>
          <p:sp>
            <p:nvSpPr>
              <p:cNvPr id="111" name="Shape 111"/>
              <p:cNvSpPr/>
              <p:nvPr/>
            </p:nvSpPr>
            <p:spPr>
              <a:xfrm>
                <a:off x="3740" y="0"/>
                <a:ext cx="12650945" cy="0"/>
              </a:xfrm>
              <a:prstGeom prst="line">
                <a:avLst/>
              </a:prstGeom>
              <a:noFill/>
              <a:ln w="12700" cap="flat">
                <a:solidFill>
                  <a:srgbClr val="FFFFFF"/>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112" name="Shape 112"/>
              <p:cNvSpPr/>
              <p:nvPr/>
            </p:nvSpPr>
            <p:spPr>
              <a:xfrm>
                <a:off x="0" y="244369"/>
                <a:ext cx="2543431" cy="276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latin typeface="HelvNeue Light for IBM"/>
                    <a:ea typeface="HelvNeue Light for IBM"/>
                    <a:cs typeface="HelvNeue Light for IBM"/>
                    <a:sym typeface="HelvNeue Light for IBM"/>
                  </a:defRPr>
                </a:lvl1pPr>
              </a:lstStyle>
              <a:p>
                <a:r>
                  <a:rPr sz="675"/>
                  <a:t>Spark Technology Center</a:t>
                </a:r>
              </a:p>
            </p:txBody>
          </p:sp>
        </p:grpSp>
      </p:grpSp>
      <p:sp>
        <p:nvSpPr>
          <p:cNvPr id="115" name="Shape 115"/>
          <p:cNvSpPr>
            <a:spLocks noGrp="1"/>
          </p:cNvSpPr>
          <p:nvPr>
            <p:ph type="sldNum" sz="quarter" idx="2"/>
          </p:nvPr>
        </p:nvSpPr>
        <p:spPr>
          <a:xfrm>
            <a:off x="4441379" y="4905375"/>
            <a:ext cx="256480" cy="241092"/>
          </a:xfrm>
          <a:prstGeom prst="rect">
            <a:avLst/>
          </a:prstGeom>
        </p:spPr>
        <p:txBody>
          <a:bodyPr anchor="t"/>
          <a:lstStyle>
            <a:lvl1pPr algn="ctr">
              <a:defRPr>
                <a:solidFill>
                  <a:srgbClr val="000000"/>
                </a:solidFill>
                <a:latin typeface="Helvetica Light"/>
                <a:ea typeface="Helvetica Light"/>
                <a:cs typeface="Helvetica Light"/>
                <a:sym typeface="Helvetica Light"/>
              </a:defRPr>
            </a:lvl1pPr>
          </a:lstStyle>
          <a:p>
            <a:fld id="{86CB4B4D-7CA3-9044-876B-883B54F8677D}" type="slidenum">
              <a:rPr lang="uk-UA" smtClean="0"/>
              <a:t>‹#›</a:t>
            </a:fld>
            <a:endParaRPr lang="uk-UA"/>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our topics">
    <p:spTree>
      <p:nvGrpSpPr>
        <p:cNvPr id="1" name=""/>
        <p:cNvGrpSpPr/>
        <p:nvPr/>
      </p:nvGrpSpPr>
      <p:grpSpPr>
        <a:xfrm>
          <a:off x="0" y="0"/>
          <a:ext cx="0" cy="0"/>
          <a:chOff x="0" y="0"/>
          <a:chExt cx="0" cy="0"/>
        </a:xfrm>
      </p:grpSpPr>
      <p:sp>
        <p:nvSpPr>
          <p:cNvPr id="161" name="Shape 161"/>
          <p:cNvSpPr/>
          <p:nvPr/>
        </p:nvSpPr>
        <p:spPr>
          <a:xfrm>
            <a:off x="473724" y="913495"/>
            <a:ext cx="8196552" cy="0"/>
          </a:xfrm>
          <a:prstGeom prst="line">
            <a:avLst/>
          </a:prstGeom>
          <a:ln w="114300">
            <a:solidFill>
              <a:srgbClr val="003347"/>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grpSp>
        <p:nvGrpSpPr>
          <p:cNvPr id="171" name="Group 171"/>
          <p:cNvGrpSpPr/>
          <p:nvPr/>
        </p:nvGrpSpPr>
        <p:grpSpPr>
          <a:xfrm>
            <a:off x="478632" y="312285"/>
            <a:ext cx="8190369" cy="200828"/>
            <a:chOff x="0" y="0"/>
            <a:chExt cx="21840984" cy="535539"/>
          </a:xfrm>
        </p:grpSpPr>
        <p:grpSp>
          <p:nvGrpSpPr>
            <p:cNvPr id="169" name="Group 169"/>
            <p:cNvGrpSpPr/>
            <p:nvPr/>
          </p:nvGrpSpPr>
          <p:grpSpPr>
            <a:xfrm>
              <a:off x="9186297" y="14171"/>
              <a:ext cx="12654687" cy="521368"/>
              <a:chOff x="0" y="0"/>
              <a:chExt cx="12654685" cy="521367"/>
            </a:xfrm>
          </p:grpSpPr>
          <p:sp>
            <p:nvSpPr>
              <p:cNvPr id="167" name="Shape 167"/>
              <p:cNvSpPr/>
              <p:nvPr/>
            </p:nvSpPr>
            <p:spPr>
              <a:xfrm>
                <a:off x="3740" y="0"/>
                <a:ext cx="12650945" cy="0"/>
              </a:xfrm>
              <a:prstGeom prst="line">
                <a:avLst/>
              </a:prstGeom>
              <a:noFill/>
              <a:ln w="12700" cap="flat">
                <a:solidFill>
                  <a:srgbClr val="000000">
                    <a:alpha val="50000"/>
                  </a:srgbClr>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168" name="Shape 168"/>
              <p:cNvSpPr/>
              <p:nvPr/>
            </p:nvSpPr>
            <p:spPr>
              <a:xfrm>
                <a:off x="0" y="244368"/>
                <a:ext cx="2543431"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solidFill>
                      <a:srgbClr val="000000"/>
                    </a:solidFill>
                    <a:latin typeface="HelvNeue Light for IBM"/>
                    <a:ea typeface="HelvNeue Light for IBM"/>
                    <a:cs typeface="HelvNeue Light for IBM"/>
                    <a:sym typeface="HelvNeue Light for IBM"/>
                  </a:defRPr>
                </a:lvl1pPr>
              </a:lstStyle>
              <a:p>
                <a:r>
                  <a:rPr sz="675"/>
                  <a:t>Spark Technology Center</a:t>
                </a:r>
              </a:p>
            </p:txBody>
          </p:sp>
        </p:grpSp>
        <p:pic>
          <p:nvPicPr>
            <p:cNvPr id="170" name="pasted-image.pdf"/>
            <p:cNvPicPr>
              <a:picLocks noChangeAspect="1"/>
            </p:cNvPicPr>
            <p:nvPr/>
          </p:nvPicPr>
          <p:blipFill>
            <a:blip r:embed="rId2">
              <a:extLst/>
            </a:blip>
            <a:srcRect r="90864"/>
            <a:stretch>
              <a:fillRect/>
            </a:stretch>
          </p:blipFill>
          <p:spPr>
            <a:xfrm>
              <a:off x="0" y="0"/>
              <a:ext cx="2006083" cy="499503"/>
            </a:xfrm>
            <a:prstGeom prst="rect">
              <a:avLst/>
            </a:prstGeom>
            <a:ln w="12700" cap="flat">
              <a:noFill/>
              <a:miter lim="400000"/>
            </a:ln>
            <a:effectLst/>
          </p:spPr>
        </p:pic>
      </p:grpSp>
      <p:cxnSp>
        <p:nvCxnSpPr>
          <p:cNvPr id="5" name="Straight Connector 4"/>
          <p:cNvCxnSpPr/>
          <p:nvPr/>
        </p:nvCxnSpPr>
        <p:spPr>
          <a:xfrm flipH="1" flipV="1">
            <a:off x="3923493" y="3041914"/>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H="1" flipV="1">
            <a:off x="6389399" y="3041914"/>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 name="Content Placeholder 2"/>
          <p:cNvSpPr>
            <a:spLocks noGrp="1"/>
          </p:cNvSpPr>
          <p:nvPr>
            <p:ph sz="quarter" idx="22"/>
          </p:nvPr>
        </p:nvSpPr>
        <p:spPr>
          <a:xfrm>
            <a:off x="3935618" y="1697699"/>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23"/>
          </p:nvPr>
        </p:nvSpPr>
        <p:spPr>
          <a:xfrm>
            <a:off x="6405394" y="1697699"/>
            <a:ext cx="2242542"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24"/>
          </p:nvPr>
        </p:nvSpPr>
        <p:spPr>
          <a:xfrm>
            <a:off x="3935618" y="3268727"/>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25"/>
          </p:nvPr>
        </p:nvSpPr>
        <p:spPr>
          <a:xfrm>
            <a:off x="6401524" y="3268727"/>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itle 4"/>
          <p:cNvSpPr>
            <a:spLocks noGrp="1"/>
          </p:cNvSpPr>
          <p:nvPr>
            <p:ph type="title"/>
          </p:nvPr>
        </p:nvSpPr>
        <p:spPr>
          <a:xfrm>
            <a:off x="406151" y="1169194"/>
            <a:ext cx="3193815" cy="914182"/>
          </a:xfrm>
        </p:spPr>
        <p:txBody>
          <a:bodyPr>
            <a:noAutofit/>
          </a:bodyPr>
          <a:lstStyle/>
          <a:p>
            <a:r>
              <a:rPr lang="en-US"/>
              <a:t>Click to edit Master title style</a:t>
            </a:r>
            <a:endParaRPr lang="en-US" dirty="0"/>
          </a:p>
        </p:txBody>
      </p:sp>
      <p:sp>
        <p:nvSpPr>
          <p:cNvPr id="16" name="Shape 65"/>
          <p:cNvSpPr>
            <a:spLocks noGrp="1"/>
          </p:cNvSpPr>
          <p:nvPr>
            <p:ph type="sldNum" sz="quarter" idx="2"/>
          </p:nvPr>
        </p:nvSpPr>
        <p:spPr>
          <a:xfrm>
            <a:off x="479097" y="4480961"/>
            <a:ext cx="232436" cy="241092"/>
          </a:xfrm>
          <a:prstGeom prst="rect">
            <a:avLst/>
          </a:prstGeom>
        </p:spPr>
        <p:txBody>
          <a:bodyPr/>
          <a:lstStyle/>
          <a:p>
            <a:fld id="{86CB4B4D-7CA3-9044-876B-883B54F8677D}" type="slidenum">
              <a:rPr lang="uk-UA" smtClean="0"/>
              <a:t>‹#›</a:t>
            </a:fld>
            <a:endParaRPr lang="uk-UA"/>
          </a:p>
        </p:txBody>
      </p:sp>
      <p:cxnSp>
        <p:nvCxnSpPr>
          <p:cNvPr id="17" name="Straight Connector 16"/>
          <p:cNvCxnSpPr/>
          <p:nvPr userDrawn="1"/>
        </p:nvCxnSpPr>
        <p:spPr>
          <a:xfrm flipH="1" flipV="1">
            <a:off x="3923493" y="3041914"/>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p:cNvCxnSpPr/>
          <p:nvPr userDrawn="1"/>
        </p:nvCxnSpPr>
        <p:spPr>
          <a:xfrm flipH="1" flipV="1">
            <a:off x="6389399" y="3041914"/>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LIST A">
    <p:spTree>
      <p:nvGrpSpPr>
        <p:cNvPr id="1" name=""/>
        <p:cNvGrpSpPr/>
        <p:nvPr/>
      </p:nvGrpSpPr>
      <p:grpSpPr>
        <a:xfrm>
          <a:off x="0" y="0"/>
          <a:ext cx="0" cy="0"/>
          <a:chOff x="0" y="0"/>
          <a:chExt cx="0" cy="0"/>
        </a:xfrm>
      </p:grpSpPr>
      <p:sp>
        <p:nvSpPr>
          <p:cNvPr id="263" name="Shape 263"/>
          <p:cNvSpPr/>
          <p:nvPr/>
        </p:nvSpPr>
        <p:spPr>
          <a:xfrm>
            <a:off x="473724" y="913495"/>
            <a:ext cx="8196552" cy="0"/>
          </a:xfrm>
          <a:prstGeom prst="line">
            <a:avLst/>
          </a:prstGeom>
          <a:ln w="114300">
            <a:solidFill>
              <a:srgbClr val="003347"/>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grpSp>
        <p:nvGrpSpPr>
          <p:cNvPr id="280" name="Group 280"/>
          <p:cNvGrpSpPr/>
          <p:nvPr/>
        </p:nvGrpSpPr>
        <p:grpSpPr>
          <a:xfrm>
            <a:off x="478632" y="312285"/>
            <a:ext cx="8190369" cy="200828"/>
            <a:chOff x="0" y="0"/>
            <a:chExt cx="21840984" cy="535539"/>
          </a:xfrm>
        </p:grpSpPr>
        <p:grpSp>
          <p:nvGrpSpPr>
            <p:cNvPr id="278" name="Group 278"/>
            <p:cNvGrpSpPr/>
            <p:nvPr/>
          </p:nvGrpSpPr>
          <p:grpSpPr>
            <a:xfrm>
              <a:off x="9186297" y="14171"/>
              <a:ext cx="12654687" cy="521368"/>
              <a:chOff x="0" y="0"/>
              <a:chExt cx="12654685" cy="521367"/>
            </a:xfrm>
          </p:grpSpPr>
          <p:sp>
            <p:nvSpPr>
              <p:cNvPr id="276" name="Shape 276"/>
              <p:cNvSpPr/>
              <p:nvPr/>
            </p:nvSpPr>
            <p:spPr>
              <a:xfrm>
                <a:off x="3740" y="0"/>
                <a:ext cx="12650945" cy="0"/>
              </a:xfrm>
              <a:prstGeom prst="line">
                <a:avLst/>
              </a:prstGeom>
              <a:noFill/>
              <a:ln w="12700" cap="flat">
                <a:solidFill>
                  <a:srgbClr val="000000">
                    <a:alpha val="50000"/>
                  </a:srgbClr>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277" name="Shape 277"/>
              <p:cNvSpPr/>
              <p:nvPr/>
            </p:nvSpPr>
            <p:spPr>
              <a:xfrm>
                <a:off x="0" y="244368"/>
                <a:ext cx="2543431"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solidFill>
                      <a:srgbClr val="000000"/>
                    </a:solidFill>
                    <a:latin typeface="HelvNeue Light for IBM"/>
                    <a:ea typeface="HelvNeue Light for IBM"/>
                    <a:cs typeface="HelvNeue Light for IBM"/>
                    <a:sym typeface="HelvNeue Light for IBM"/>
                  </a:defRPr>
                </a:lvl1pPr>
              </a:lstStyle>
              <a:p>
                <a:r>
                  <a:rPr sz="675"/>
                  <a:t>Spark Technology Center</a:t>
                </a:r>
              </a:p>
            </p:txBody>
          </p:sp>
        </p:grpSp>
        <p:pic>
          <p:nvPicPr>
            <p:cNvPr id="279" name="pasted-image.pdf"/>
            <p:cNvPicPr>
              <a:picLocks noChangeAspect="1"/>
            </p:cNvPicPr>
            <p:nvPr/>
          </p:nvPicPr>
          <p:blipFill>
            <a:blip r:embed="rId2">
              <a:extLst/>
            </a:blip>
            <a:srcRect r="90864"/>
            <a:stretch>
              <a:fillRect/>
            </a:stretch>
          </p:blipFill>
          <p:spPr>
            <a:xfrm>
              <a:off x="0" y="0"/>
              <a:ext cx="2006083" cy="499503"/>
            </a:xfrm>
            <a:prstGeom prst="rect">
              <a:avLst/>
            </a:prstGeom>
            <a:ln w="12700" cap="flat">
              <a:noFill/>
              <a:miter lim="400000"/>
            </a:ln>
            <a:effectLst/>
          </p:spPr>
        </p:pic>
      </p:grpSp>
      <p:sp>
        <p:nvSpPr>
          <p:cNvPr id="22" name="Title 4"/>
          <p:cNvSpPr>
            <a:spLocks noGrp="1"/>
          </p:cNvSpPr>
          <p:nvPr>
            <p:ph type="title"/>
          </p:nvPr>
        </p:nvSpPr>
        <p:spPr>
          <a:xfrm>
            <a:off x="406151" y="1169194"/>
            <a:ext cx="3193815" cy="914182"/>
          </a:xfrm>
        </p:spPr>
        <p:txBody>
          <a:bodyPr/>
          <a:lstStyle/>
          <a:p>
            <a:r>
              <a:rPr lang="en-US"/>
              <a:t>Click to edit Master title style</a:t>
            </a:r>
          </a:p>
        </p:txBody>
      </p:sp>
      <p:cxnSp>
        <p:nvCxnSpPr>
          <p:cNvPr id="23" name="Straight Connector 22"/>
          <p:cNvCxnSpPr/>
          <p:nvPr/>
        </p:nvCxnSpPr>
        <p:spPr>
          <a:xfrm flipH="1" flipV="1">
            <a:off x="3886075" y="1168962"/>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flipH="1" flipV="1">
            <a:off x="6384329" y="1168961"/>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H="1" flipV="1">
            <a:off x="3886075" y="2481169"/>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flipH="1" flipV="1">
            <a:off x="3886075" y="3793376"/>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H="1" flipV="1">
            <a:off x="6384329" y="2481168"/>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H="1" flipV="1">
            <a:off x="6384329" y="3793376"/>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sp>
        <p:nvSpPr>
          <p:cNvPr id="29" name="Content Placeholder 2"/>
          <p:cNvSpPr>
            <a:spLocks noGrp="1"/>
          </p:cNvSpPr>
          <p:nvPr>
            <p:ph sz="quarter" idx="22"/>
          </p:nvPr>
        </p:nvSpPr>
        <p:spPr>
          <a:xfrm>
            <a:off x="3898201" y="1266364"/>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2"/>
          <p:cNvSpPr>
            <a:spLocks noGrp="1"/>
          </p:cNvSpPr>
          <p:nvPr>
            <p:ph sz="quarter" idx="23"/>
          </p:nvPr>
        </p:nvSpPr>
        <p:spPr>
          <a:xfrm>
            <a:off x="3898201" y="2578571"/>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Content Placeholder 2"/>
          <p:cNvSpPr>
            <a:spLocks noGrp="1"/>
          </p:cNvSpPr>
          <p:nvPr>
            <p:ph sz="quarter" idx="24"/>
          </p:nvPr>
        </p:nvSpPr>
        <p:spPr>
          <a:xfrm>
            <a:off x="3898201" y="3890778"/>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Shape 65"/>
          <p:cNvSpPr txBox="1">
            <a:spLocks/>
          </p:cNvSpPr>
          <p:nvPr/>
        </p:nvSpPr>
        <p:spPr>
          <a:xfrm>
            <a:off x="479096" y="4545081"/>
            <a:ext cx="168316" cy="176972"/>
          </a:xfrm>
          <a:prstGeom prst="rect">
            <a:avLst/>
          </a:prstGeom>
          <a:ln w="12700">
            <a:miter lim="400000"/>
          </a:ln>
        </p:spPr>
        <p:txBody>
          <a:bodyPr wrap="none" lIns="19050" tIns="19050" rIns="19050" bIns="1905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BBBABA"/>
                </a:solidFill>
                <a:effectLst/>
                <a:uFillTx/>
                <a:latin typeface="HelvNeue Light for IBM"/>
                <a:ea typeface="HelvNeue Light for IBM"/>
                <a:cs typeface="HelvNeue Light for IBM"/>
                <a:sym typeface="HelvNeue Light for IBM"/>
              </a:defRPr>
            </a:lvl1pPr>
            <a:lvl2pPr marL="0" marR="0" indent="2286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2pPr>
            <a:lvl3pPr marL="0" marR="0" indent="4572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3pPr>
            <a:lvl4pPr marL="0" marR="0" indent="6858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4pPr>
            <a:lvl5pPr marL="0" marR="0" indent="9144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9pPr>
          </a:lstStyle>
          <a:p>
            <a:fld id="{86CB4B4D-7CA3-9044-876B-883B54F8677D}" type="slidenum">
              <a:rPr lang="uk-UA" sz="900" smtClean="0"/>
              <a:pPr/>
              <a:t>‹#›</a:t>
            </a:fld>
            <a:endParaRPr lang="uk-UA" sz="900"/>
          </a:p>
        </p:txBody>
      </p:sp>
      <p:sp>
        <p:nvSpPr>
          <p:cNvPr id="34" name="Content Placeholder 2"/>
          <p:cNvSpPr>
            <a:spLocks noGrp="1"/>
          </p:cNvSpPr>
          <p:nvPr>
            <p:ph sz="quarter" idx="25"/>
          </p:nvPr>
        </p:nvSpPr>
        <p:spPr>
          <a:xfrm>
            <a:off x="6396454" y="1266364"/>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Content Placeholder 2"/>
          <p:cNvSpPr>
            <a:spLocks noGrp="1"/>
          </p:cNvSpPr>
          <p:nvPr>
            <p:ph sz="quarter" idx="26"/>
          </p:nvPr>
        </p:nvSpPr>
        <p:spPr>
          <a:xfrm>
            <a:off x="6396454" y="2578571"/>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Content Placeholder 2"/>
          <p:cNvSpPr>
            <a:spLocks noGrp="1"/>
          </p:cNvSpPr>
          <p:nvPr>
            <p:ph sz="quarter" idx="27"/>
          </p:nvPr>
        </p:nvSpPr>
        <p:spPr>
          <a:xfrm>
            <a:off x="6396454" y="3890778"/>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2" name="Straight Connector 31"/>
          <p:cNvCxnSpPr/>
          <p:nvPr userDrawn="1"/>
        </p:nvCxnSpPr>
        <p:spPr>
          <a:xfrm flipH="1" flipV="1">
            <a:off x="3886075" y="1168962"/>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37" name="Straight Connector 36"/>
          <p:cNvCxnSpPr/>
          <p:nvPr userDrawn="1"/>
        </p:nvCxnSpPr>
        <p:spPr>
          <a:xfrm flipH="1" flipV="1">
            <a:off x="6384329" y="1168961"/>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38" name="Straight Connector 37"/>
          <p:cNvCxnSpPr/>
          <p:nvPr userDrawn="1"/>
        </p:nvCxnSpPr>
        <p:spPr>
          <a:xfrm flipH="1" flipV="1">
            <a:off x="3886075" y="2481169"/>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39" name="Straight Connector 38"/>
          <p:cNvCxnSpPr/>
          <p:nvPr userDrawn="1"/>
        </p:nvCxnSpPr>
        <p:spPr>
          <a:xfrm flipH="1" flipV="1">
            <a:off x="3886075" y="3793376"/>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40" name="Straight Connector 39"/>
          <p:cNvCxnSpPr/>
          <p:nvPr userDrawn="1"/>
        </p:nvCxnSpPr>
        <p:spPr>
          <a:xfrm flipH="1" flipV="1">
            <a:off x="6384329" y="2481168"/>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41" name="Straight Connector 40"/>
          <p:cNvCxnSpPr/>
          <p:nvPr userDrawn="1"/>
        </p:nvCxnSpPr>
        <p:spPr>
          <a:xfrm flipH="1" flipV="1">
            <a:off x="6384329" y="3793376"/>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sp>
        <p:nvSpPr>
          <p:cNvPr id="42" name="Shape 65"/>
          <p:cNvSpPr txBox="1">
            <a:spLocks/>
          </p:cNvSpPr>
          <p:nvPr userDrawn="1"/>
        </p:nvSpPr>
        <p:spPr>
          <a:xfrm>
            <a:off x="479096" y="4545081"/>
            <a:ext cx="168316" cy="176972"/>
          </a:xfrm>
          <a:prstGeom prst="rect">
            <a:avLst/>
          </a:prstGeom>
          <a:ln w="12700">
            <a:miter lim="400000"/>
          </a:ln>
        </p:spPr>
        <p:txBody>
          <a:bodyPr wrap="none" lIns="19050" tIns="19050" rIns="19050" bIns="1905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BBBABA"/>
                </a:solidFill>
                <a:effectLst/>
                <a:uFillTx/>
                <a:latin typeface="HelvNeue Light for IBM"/>
                <a:ea typeface="HelvNeue Light for IBM"/>
                <a:cs typeface="HelvNeue Light for IBM"/>
                <a:sym typeface="HelvNeue Light for IBM"/>
              </a:defRPr>
            </a:lvl1pPr>
            <a:lvl2pPr marL="0" marR="0" indent="2286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2pPr>
            <a:lvl3pPr marL="0" marR="0" indent="4572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3pPr>
            <a:lvl4pPr marL="0" marR="0" indent="6858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4pPr>
            <a:lvl5pPr marL="0" marR="0" indent="9144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9pPr>
          </a:lstStyle>
          <a:p>
            <a:fld id="{86CB4B4D-7CA3-9044-876B-883B54F8677D}" type="slidenum">
              <a:rPr lang="uk-UA" sz="900" smtClean="0"/>
              <a:pPr/>
              <a:t>‹#›</a:t>
            </a:fld>
            <a:endParaRPr lang="uk-UA" sz="90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GER BLANK">
    <p:bg>
      <p:bgPr>
        <a:solidFill>
          <a:srgbClr val="003347"/>
        </a:solidFill>
        <a:effectLst/>
      </p:bgPr>
    </p:bg>
    <p:spTree>
      <p:nvGrpSpPr>
        <p:cNvPr id="1" name=""/>
        <p:cNvGrpSpPr/>
        <p:nvPr/>
      </p:nvGrpSpPr>
      <p:grpSpPr>
        <a:xfrm>
          <a:off x="0" y="0"/>
          <a:ext cx="0" cy="0"/>
          <a:chOff x="0" y="0"/>
          <a:chExt cx="0" cy="0"/>
        </a:xfrm>
      </p:grpSpPr>
      <p:grpSp>
        <p:nvGrpSpPr>
          <p:cNvPr id="338" name="Group 338"/>
          <p:cNvGrpSpPr/>
          <p:nvPr/>
        </p:nvGrpSpPr>
        <p:grpSpPr>
          <a:xfrm>
            <a:off x="478036" y="312254"/>
            <a:ext cx="8190965" cy="200858"/>
            <a:chOff x="0" y="0"/>
            <a:chExt cx="21842571" cy="535621"/>
          </a:xfrm>
        </p:grpSpPr>
        <p:pic>
          <p:nvPicPr>
            <p:cNvPr id="334" name="pasted-image.pdf"/>
            <p:cNvPicPr>
              <a:picLocks noChangeAspect="1"/>
            </p:cNvPicPr>
            <p:nvPr/>
          </p:nvPicPr>
          <p:blipFill>
            <a:blip r:embed="rId2">
              <a:extLst/>
            </a:blip>
            <a:srcRect r="90181"/>
            <a:stretch>
              <a:fillRect/>
            </a:stretch>
          </p:blipFill>
          <p:spPr>
            <a:xfrm>
              <a:off x="0" y="0"/>
              <a:ext cx="2156371" cy="499503"/>
            </a:xfrm>
            <a:prstGeom prst="rect">
              <a:avLst/>
            </a:prstGeom>
            <a:ln w="12700" cap="flat">
              <a:noFill/>
              <a:miter lim="400000"/>
            </a:ln>
            <a:effectLst/>
          </p:spPr>
        </p:pic>
        <p:grpSp>
          <p:nvGrpSpPr>
            <p:cNvPr id="337" name="Group 337"/>
            <p:cNvGrpSpPr/>
            <p:nvPr/>
          </p:nvGrpSpPr>
          <p:grpSpPr>
            <a:xfrm>
              <a:off x="9187884" y="14253"/>
              <a:ext cx="12654687" cy="521368"/>
              <a:chOff x="0" y="0"/>
              <a:chExt cx="12654685" cy="521367"/>
            </a:xfrm>
          </p:grpSpPr>
          <p:sp>
            <p:nvSpPr>
              <p:cNvPr id="335" name="Shape 335"/>
              <p:cNvSpPr/>
              <p:nvPr/>
            </p:nvSpPr>
            <p:spPr>
              <a:xfrm>
                <a:off x="3740" y="0"/>
                <a:ext cx="12650945" cy="0"/>
              </a:xfrm>
              <a:prstGeom prst="line">
                <a:avLst/>
              </a:prstGeom>
              <a:noFill/>
              <a:ln w="12700" cap="flat">
                <a:solidFill>
                  <a:srgbClr val="FFFFFF"/>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336" name="Shape 336"/>
              <p:cNvSpPr/>
              <p:nvPr/>
            </p:nvSpPr>
            <p:spPr>
              <a:xfrm>
                <a:off x="0" y="244369"/>
                <a:ext cx="2543431" cy="276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latin typeface="HelvNeue Light for IBM"/>
                    <a:ea typeface="HelvNeue Light for IBM"/>
                    <a:cs typeface="HelvNeue Light for IBM"/>
                    <a:sym typeface="HelvNeue Light for IBM"/>
                  </a:defRPr>
                </a:lvl1pPr>
              </a:lstStyle>
              <a:p>
                <a:r>
                  <a:rPr sz="675"/>
                  <a:t>Spark Technology Center</a:t>
                </a:r>
              </a:p>
            </p:txBody>
          </p:sp>
        </p:grpSp>
      </p:grpSp>
      <p:sp>
        <p:nvSpPr>
          <p:cNvPr id="339" name="Shape 339"/>
          <p:cNvSpPr>
            <a:spLocks noGrp="1"/>
          </p:cNvSpPr>
          <p:nvPr>
            <p:ph type="sldNum" sz="quarter" idx="2"/>
          </p:nvPr>
        </p:nvSpPr>
        <p:spPr>
          <a:xfrm>
            <a:off x="4441379" y="4905375"/>
            <a:ext cx="256480" cy="241092"/>
          </a:xfrm>
          <a:prstGeom prst="rect">
            <a:avLst/>
          </a:prstGeom>
        </p:spPr>
        <p:txBody>
          <a:bodyPr anchor="t"/>
          <a:lstStyle>
            <a:lvl1pPr algn="ctr">
              <a:defRPr>
                <a:solidFill>
                  <a:srgbClr val="000000"/>
                </a:solidFill>
                <a:latin typeface="Helvetica Light"/>
                <a:ea typeface="Helvetica Light"/>
                <a:cs typeface="Helvetica Light"/>
                <a:sym typeface="Helvetica Light"/>
              </a:defRPr>
            </a:lvl1pPr>
          </a:lstStyle>
          <a:p>
            <a:fld id="{86CB4B4D-7CA3-9044-876B-883B54F8677D}" type="slidenum">
              <a:rPr lang="uk-UA" smtClean="0"/>
              <a:t>‹#›</a:t>
            </a:fld>
            <a:endParaRPr lang="uk-UA"/>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 copy">
    <p:bg>
      <p:bgPr>
        <a:solidFill>
          <a:srgbClr val="2C546B"/>
        </a:solidFill>
        <a:effectLst/>
      </p:bgPr>
    </p:bg>
    <p:spTree>
      <p:nvGrpSpPr>
        <p:cNvPr id="1" name=""/>
        <p:cNvGrpSpPr/>
        <p:nvPr/>
      </p:nvGrpSpPr>
      <p:grpSpPr>
        <a:xfrm>
          <a:off x="0" y="0"/>
          <a:ext cx="0" cy="0"/>
          <a:chOff x="0" y="0"/>
          <a:chExt cx="0" cy="0"/>
        </a:xfrm>
      </p:grpSpPr>
      <p:sp>
        <p:nvSpPr>
          <p:cNvPr id="374" name="Shape 374"/>
          <p:cNvSpPr/>
          <p:nvPr/>
        </p:nvSpPr>
        <p:spPr>
          <a:xfrm>
            <a:off x="3924094" y="955204"/>
            <a:ext cx="3250890" cy="40395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70000"/>
              </a:lnSpc>
              <a:defRPr sz="10000" spc="-300"/>
            </a:lvl1pPr>
          </a:lstStyle>
          <a:p>
            <a:r>
              <a:rPr sz="3750"/>
              <a:t>Newsletter Signup</a:t>
            </a:r>
          </a:p>
        </p:txBody>
      </p:sp>
      <p:pic>
        <p:nvPicPr>
          <p:cNvPr id="375" name="pasted-image.pdf"/>
          <p:cNvPicPr>
            <a:picLocks noChangeAspect="1"/>
          </p:cNvPicPr>
          <p:nvPr/>
        </p:nvPicPr>
        <p:blipFill>
          <a:blip r:embed="rId2">
            <a:extLst/>
          </a:blip>
          <a:stretch>
            <a:fillRect/>
          </a:stretch>
        </p:blipFill>
        <p:spPr>
          <a:xfrm>
            <a:off x="3927134" y="4670078"/>
            <a:ext cx="708708" cy="159443"/>
          </a:xfrm>
          <a:prstGeom prst="rect">
            <a:avLst/>
          </a:prstGeom>
          <a:ln w="12700">
            <a:miter lim="400000"/>
          </a:ln>
        </p:spPr>
      </p:pic>
      <p:sp>
        <p:nvSpPr>
          <p:cNvPr id="376" name="Shape 376"/>
          <p:cNvSpPr/>
          <p:nvPr/>
        </p:nvSpPr>
        <p:spPr>
          <a:xfrm>
            <a:off x="3950598" y="2508874"/>
            <a:ext cx="1844783" cy="485576"/>
          </a:xfrm>
          <a:prstGeom prst="rect">
            <a:avLst/>
          </a:prstGeom>
          <a:solidFill>
            <a:srgbClr val="41D6C3"/>
          </a:solidFill>
          <a:ln w="12700">
            <a:miter lim="400000"/>
          </a:ln>
        </p:spPr>
        <p:txBody>
          <a:bodyPr lIns="19050" tIns="19050" rIns="19050" bIns="19050" anchor="ctr"/>
          <a:lstStyle/>
          <a:p>
            <a:pPr algn="ctr">
              <a:defRPr sz="3200">
                <a:latin typeface="Helvetica Light"/>
                <a:ea typeface="Helvetica Light"/>
                <a:cs typeface="Helvetica Light"/>
                <a:sym typeface="Helvetica Light"/>
              </a:defRPr>
            </a:pPr>
            <a:endParaRPr sz="1200"/>
          </a:p>
        </p:txBody>
      </p:sp>
      <p:sp>
        <p:nvSpPr>
          <p:cNvPr id="377" name="Shape 377"/>
          <p:cNvSpPr/>
          <p:nvPr/>
        </p:nvSpPr>
        <p:spPr>
          <a:xfrm>
            <a:off x="3924932" y="1887058"/>
            <a:ext cx="4742944" cy="3000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5200">
                <a:latin typeface="HelvNeue Light for IBM"/>
                <a:ea typeface="HelvNeue Light for IBM"/>
                <a:cs typeface="HelvNeue Light for IBM"/>
                <a:sym typeface="HelvNeue Light for IBM"/>
              </a:defRPr>
            </a:lvl1pPr>
          </a:lstStyle>
          <a:p>
            <a:r>
              <a:rPr sz="1950"/>
              <a:t>www.spark.tc</a:t>
            </a:r>
          </a:p>
        </p:txBody>
      </p:sp>
      <p:sp>
        <p:nvSpPr>
          <p:cNvPr id="378" name="Shape 378"/>
          <p:cNvSpPr/>
          <p:nvPr/>
        </p:nvSpPr>
        <p:spPr>
          <a:xfrm>
            <a:off x="4068400" y="2667891"/>
            <a:ext cx="1618703" cy="24820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defRPr sz="4300">
                <a:solidFill>
                  <a:srgbClr val="152835"/>
                </a:solidFill>
              </a:defRPr>
            </a:lvl1pPr>
          </a:lstStyle>
          <a:p>
            <a:r>
              <a:rPr sz="1613"/>
              <a:t>Stay Informed</a:t>
            </a:r>
          </a:p>
        </p:txBody>
      </p:sp>
      <p:pic>
        <p:nvPicPr>
          <p:cNvPr id="379" name="pasted-image.pdf"/>
          <p:cNvPicPr>
            <a:picLocks noChangeAspect="1"/>
          </p:cNvPicPr>
          <p:nvPr/>
        </p:nvPicPr>
        <p:blipFill>
          <a:blip r:embed="rId3">
            <a:extLst/>
          </a:blip>
          <a:stretch>
            <a:fillRect/>
          </a:stretch>
        </p:blipFill>
        <p:spPr>
          <a:xfrm>
            <a:off x="5636948" y="2748166"/>
            <a:ext cx="540108" cy="540108"/>
          </a:xfrm>
          <a:prstGeom prst="rect">
            <a:avLst/>
          </a:prstGeom>
          <a:ln w="12700">
            <a:miter lim="400000"/>
          </a:ln>
        </p:spPr>
      </p:pic>
      <p:pic>
        <p:nvPicPr>
          <p:cNvPr id="380" name="pasted-image.pdf"/>
          <p:cNvPicPr>
            <a:picLocks noChangeAspect="1"/>
          </p:cNvPicPr>
          <p:nvPr/>
        </p:nvPicPr>
        <p:blipFill>
          <a:blip r:embed="rId4">
            <a:extLst/>
          </a:blip>
          <a:stretch>
            <a:fillRect/>
          </a:stretch>
        </p:blipFill>
        <p:spPr>
          <a:xfrm>
            <a:off x="-2601017" y="8374"/>
            <a:ext cx="5930533" cy="5143500"/>
          </a:xfrm>
          <a:prstGeom prst="rect">
            <a:avLst/>
          </a:prstGeom>
          <a:ln w="12700">
            <a:miter lim="400000"/>
          </a:ln>
        </p:spPr>
      </p:pic>
      <p:grpSp>
        <p:nvGrpSpPr>
          <p:cNvPr id="383" name="Group 383"/>
          <p:cNvGrpSpPr/>
          <p:nvPr/>
        </p:nvGrpSpPr>
        <p:grpSpPr>
          <a:xfrm>
            <a:off x="3923493" y="317599"/>
            <a:ext cx="4745508" cy="195514"/>
            <a:chOff x="0" y="0"/>
            <a:chExt cx="12654685" cy="521367"/>
          </a:xfrm>
        </p:grpSpPr>
        <p:sp>
          <p:nvSpPr>
            <p:cNvPr id="381" name="Shape 381"/>
            <p:cNvSpPr/>
            <p:nvPr/>
          </p:nvSpPr>
          <p:spPr>
            <a:xfrm>
              <a:off x="3740" y="0"/>
              <a:ext cx="12650945" cy="0"/>
            </a:xfrm>
            <a:prstGeom prst="line">
              <a:avLst/>
            </a:prstGeom>
            <a:noFill/>
            <a:ln w="12700" cap="flat">
              <a:solidFill>
                <a:srgbClr val="FFFFFF"/>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382" name="Shape 382"/>
            <p:cNvSpPr/>
            <p:nvPr/>
          </p:nvSpPr>
          <p:spPr>
            <a:xfrm>
              <a:off x="0" y="244369"/>
              <a:ext cx="2543431" cy="276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latin typeface="HelvNeue Light for IBM"/>
                  <a:ea typeface="HelvNeue Light for IBM"/>
                  <a:cs typeface="HelvNeue Light for IBM"/>
                  <a:sym typeface="HelvNeue Light for IBM"/>
                </a:defRPr>
              </a:lvl1pPr>
            </a:lstStyle>
            <a:p>
              <a:r>
                <a:rPr sz="675"/>
                <a:t>Spark Technology Center</a:t>
              </a:r>
            </a:p>
          </p:txBody>
        </p:sp>
      </p:grpSp>
      <p:sp>
        <p:nvSpPr>
          <p:cNvPr id="384" name="Shape 384"/>
          <p:cNvSpPr>
            <a:spLocks noGrp="1"/>
          </p:cNvSpPr>
          <p:nvPr>
            <p:ph type="sldNum" sz="quarter" idx="2"/>
          </p:nvPr>
        </p:nvSpPr>
        <p:spPr>
          <a:xfrm>
            <a:off x="8811591" y="363823"/>
            <a:ext cx="209994" cy="241092"/>
          </a:xfrm>
          <a:prstGeom prst="rect">
            <a:avLst/>
          </a:prstGeom>
        </p:spPr>
        <p:txBody>
          <a:bodyPr anchor="t"/>
          <a:lstStyle>
            <a:lvl1pPr algn="r" defTabSz="131864">
              <a:defRPr>
                <a:solidFill>
                  <a:srgbClr val="FFFFFF"/>
                </a:solidFill>
                <a:latin typeface="HelvNeue Cond for IBM"/>
                <a:ea typeface="HelvNeue Cond for IBM"/>
                <a:cs typeface="HelvNeue Cond for IBM"/>
                <a:sym typeface="HelvNeue Cond for IBM"/>
              </a:defRPr>
            </a:lvl1pPr>
          </a:lstStyle>
          <a:p>
            <a:fld id="{86CB4B4D-7CA3-9044-876B-883B54F8677D}" type="slidenum">
              <a:rPr lang="uk-UA" smtClean="0"/>
              <a:t>‹#›</a:t>
            </a:fld>
            <a:endParaRPr lang="uk-UA"/>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r>
              <a:rPr lang="en-US"/>
              <a:t>Click to edit Master title style</a:t>
            </a:r>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86CB4B4D-7CA3-9044-876B-883B54F8677D}" type="slidenum">
              <a:rPr lang="uk-UA" smtClean="0"/>
              <a:t>‹#›</a:t>
            </a:fld>
            <a:endParaRPr lang="uk-UA"/>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Four topics and description">
    <p:spTree>
      <p:nvGrpSpPr>
        <p:cNvPr id="1" name=""/>
        <p:cNvGrpSpPr/>
        <p:nvPr/>
      </p:nvGrpSpPr>
      <p:grpSpPr>
        <a:xfrm>
          <a:off x="0" y="0"/>
          <a:ext cx="0" cy="0"/>
          <a:chOff x="0" y="0"/>
          <a:chExt cx="0" cy="0"/>
        </a:xfrm>
      </p:grpSpPr>
      <p:sp>
        <p:nvSpPr>
          <p:cNvPr id="157" name="Shape 157"/>
          <p:cNvSpPr>
            <a:spLocks noGrp="1"/>
          </p:cNvSpPr>
          <p:nvPr>
            <p:ph type="body" sz="quarter" idx="14"/>
          </p:nvPr>
        </p:nvSpPr>
        <p:spPr>
          <a:xfrm>
            <a:off x="3899416" y="2846024"/>
            <a:ext cx="2274532" cy="1384995"/>
          </a:xfrm>
          <a:prstGeom prst="rect">
            <a:avLst/>
          </a:prstGeom>
        </p:spPr>
        <p:txBody>
          <a:bodyPr lIns="0" tIns="0" rIns="0" bIns="0">
            <a:spAutoFit/>
          </a:bodyPr>
          <a:lstStyle>
            <a:lvl1pPr>
              <a:defRPr>
                <a:solidFill>
                  <a:srgbClr val="003347"/>
                </a:solidFill>
                <a:latin typeface="HelvNeue Light for IBM"/>
                <a:ea typeface="HelvNeue Light for IBM"/>
                <a:cs typeface="HelvNeue Light for IBM"/>
                <a:sym typeface="HelvNeue Light for IBM"/>
              </a:defRPr>
            </a:lvl1pPr>
          </a:lstStyle>
          <a:p>
            <a:pPr lvl="0"/>
            <a:r>
              <a:rPr lang="en-US"/>
              <a:t>Click to edit Master text styles</a:t>
            </a:r>
          </a:p>
        </p:txBody>
      </p:sp>
      <p:sp>
        <p:nvSpPr>
          <p:cNvPr id="159" name="Shape 159"/>
          <p:cNvSpPr>
            <a:spLocks noGrp="1"/>
          </p:cNvSpPr>
          <p:nvPr>
            <p:ph type="body" sz="quarter" idx="16"/>
          </p:nvPr>
        </p:nvSpPr>
        <p:spPr>
          <a:xfrm>
            <a:off x="6384329" y="2846024"/>
            <a:ext cx="2274532" cy="1384995"/>
          </a:xfrm>
          <a:prstGeom prst="rect">
            <a:avLst/>
          </a:prstGeom>
        </p:spPr>
        <p:txBody>
          <a:bodyPr lIns="0" tIns="0" rIns="0" bIns="0">
            <a:spAutoFit/>
          </a:bodyPr>
          <a:lstStyle>
            <a:lvl1pPr>
              <a:defRPr>
                <a:solidFill>
                  <a:srgbClr val="003347"/>
                </a:solidFill>
                <a:latin typeface="HelvNeue Light for IBM"/>
                <a:ea typeface="HelvNeue Light for IBM"/>
                <a:cs typeface="HelvNeue Light for IBM"/>
                <a:sym typeface="HelvNeue Light for IBM"/>
              </a:defRPr>
            </a:lvl1pPr>
          </a:lstStyle>
          <a:p>
            <a:pPr lvl="0"/>
            <a:r>
              <a:rPr lang="en-US"/>
              <a:t>Click to edit Master text styles</a:t>
            </a:r>
          </a:p>
        </p:txBody>
      </p:sp>
      <p:sp>
        <p:nvSpPr>
          <p:cNvPr id="161" name="Shape 161"/>
          <p:cNvSpPr/>
          <p:nvPr/>
        </p:nvSpPr>
        <p:spPr>
          <a:xfrm>
            <a:off x="473724" y="913495"/>
            <a:ext cx="8196552" cy="0"/>
          </a:xfrm>
          <a:prstGeom prst="line">
            <a:avLst/>
          </a:prstGeom>
          <a:ln w="114300">
            <a:solidFill>
              <a:srgbClr val="003347"/>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sp>
        <p:nvSpPr>
          <p:cNvPr id="163" name="Shape 163"/>
          <p:cNvSpPr>
            <a:spLocks noGrp="1"/>
          </p:cNvSpPr>
          <p:nvPr>
            <p:ph type="body" sz="quarter" idx="19"/>
          </p:nvPr>
        </p:nvSpPr>
        <p:spPr>
          <a:xfrm>
            <a:off x="3899416" y="4013493"/>
            <a:ext cx="2274532" cy="1384995"/>
          </a:xfrm>
          <a:prstGeom prst="rect">
            <a:avLst/>
          </a:prstGeom>
        </p:spPr>
        <p:txBody>
          <a:bodyPr lIns="0" tIns="0" rIns="0" bIns="0">
            <a:spAutoFit/>
          </a:bodyPr>
          <a:lstStyle>
            <a:lvl1pPr>
              <a:defRPr>
                <a:solidFill>
                  <a:srgbClr val="003347"/>
                </a:solidFill>
                <a:latin typeface="HelvNeue Light for IBM"/>
                <a:ea typeface="HelvNeue Light for IBM"/>
                <a:cs typeface="HelvNeue Light for IBM"/>
                <a:sym typeface="HelvNeue Light for IBM"/>
              </a:defRPr>
            </a:lvl1pPr>
          </a:lstStyle>
          <a:p>
            <a:pPr lvl="0"/>
            <a:r>
              <a:rPr lang="en-US"/>
              <a:t>Click to edit Master text styles</a:t>
            </a:r>
          </a:p>
        </p:txBody>
      </p:sp>
      <p:sp>
        <p:nvSpPr>
          <p:cNvPr id="165" name="Shape 165"/>
          <p:cNvSpPr>
            <a:spLocks noGrp="1"/>
          </p:cNvSpPr>
          <p:nvPr>
            <p:ph type="body" sz="quarter" idx="21"/>
          </p:nvPr>
        </p:nvSpPr>
        <p:spPr>
          <a:xfrm>
            <a:off x="6384329" y="4013493"/>
            <a:ext cx="2274532" cy="1384995"/>
          </a:xfrm>
          <a:prstGeom prst="rect">
            <a:avLst/>
          </a:prstGeom>
        </p:spPr>
        <p:txBody>
          <a:bodyPr lIns="0" tIns="0" rIns="0" bIns="0">
            <a:spAutoFit/>
          </a:bodyPr>
          <a:lstStyle>
            <a:lvl1pPr>
              <a:defRPr>
                <a:solidFill>
                  <a:srgbClr val="003347"/>
                </a:solidFill>
                <a:latin typeface="HelvNeue Light for IBM"/>
                <a:ea typeface="HelvNeue Light for IBM"/>
                <a:cs typeface="HelvNeue Light for IBM"/>
                <a:sym typeface="HelvNeue Light for IBM"/>
              </a:defRPr>
            </a:lvl1pPr>
          </a:lstStyle>
          <a:p>
            <a:pPr lvl="0"/>
            <a:r>
              <a:rPr lang="en-US"/>
              <a:t>Click to edit Master text styles</a:t>
            </a:r>
          </a:p>
        </p:txBody>
      </p:sp>
      <p:sp>
        <p:nvSpPr>
          <p:cNvPr id="166" name="Shape 166"/>
          <p:cNvSpPr>
            <a:spLocks noGrp="1"/>
          </p:cNvSpPr>
          <p:nvPr>
            <p:ph type="body" sz="quarter" idx="22"/>
          </p:nvPr>
        </p:nvSpPr>
        <p:spPr>
          <a:xfrm>
            <a:off x="3919232" y="1168962"/>
            <a:ext cx="4759489" cy="900246"/>
          </a:xfrm>
          <a:prstGeom prst="rect">
            <a:avLst/>
          </a:prstGeom>
        </p:spPr>
        <p:txBody>
          <a:bodyPr lIns="0" tIns="0" rIns="0" bIns="0">
            <a:spAutoFit/>
          </a:bodyPr>
          <a:lstStyle>
            <a:lvl1pPr>
              <a:defRPr sz="1950">
                <a:solidFill>
                  <a:srgbClr val="003347"/>
                </a:solidFill>
                <a:latin typeface="HelvNeue Light for IBM"/>
                <a:ea typeface="HelvNeue Light for IBM"/>
                <a:cs typeface="HelvNeue Light for IBM"/>
                <a:sym typeface="HelvNeue Light for IBM"/>
              </a:defRPr>
            </a:lvl1pPr>
          </a:lstStyle>
          <a:p>
            <a:pPr lvl="0"/>
            <a:r>
              <a:rPr lang="en-US"/>
              <a:t>Click to edit Master text styles</a:t>
            </a:r>
          </a:p>
        </p:txBody>
      </p:sp>
      <p:grpSp>
        <p:nvGrpSpPr>
          <p:cNvPr id="171" name="Group 171"/>
          <p:cNvGrpSpPr/>
          <p:nvPr/>
        </p:nvGrpSpPr>
        <p:grpSpPr>
          <a:xfrm>
            <a:off x="478632" y="312285"/>
            <a:ext cx="8190369" cy="200828"/>
            <a:chOff x="0" y="0"/>
            <a:chExt cx="21840984" cy="535539"/>
          </a:xfrm>
        </p:grpSpPr>
        <p:grpSp>
          <p:nvGrpSpPr>
            <p:cNvPr id="169" name="Group 169"/>
            <p:cNvGrpSpPr/>
            <p:nvPr/>
          </p:nvGrpSpPr>
          <p:grpSpPr>
            <a:xfrm>
              <a:off x="9186297" y="14171"/>
              <a:ext cx="12654687" cy="521368"/>
              <a:chOff x="0" y="0"/>
              <a:chExt cx="12654685" cy="521367"/>
            </a:xfrm>
          </p:grpSpPr>
          <p:sp>
            <p:nvSpPr>
              <p:cNvPr id="167" name="Shape 167"/>
              <p:cNvSpPr/>
              <p:nvPr/>
            </p:nvSpPr>
            <p:spPr>
              <a:xfrm>
                <a:off x="3740" y="0"/>
                <a:ext cx="12650945" cy="0"/>
              </a:xfrm>
              <a:prstGeom prst="line">
                <a:avLst/>
              </a:prstGeom>
              <a:noFill/>
              <a:ln w="12700" cap="flat">
                <a:solidFill>
                  <a:srgbClr val="000000">
                    <a:alpha val="50000"/>
                  </a:srgbClr>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168" name="Shape 168"/>
              <p:cNvSpPr/>
              <p:nvPr/>
            </p:nvSpPr>
            <p:spPr>
              <a:xfrm>
                <a:off x="0" y="244368"/>
                <a:ext cx="2543431"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solidFill>
                      <a:srgbClr val="000000"/>
                    </a:solidFill>
                    <a:latin typeface="HelvNeue Light for IBM"/>
                    <a:ea typeface="HelvNeue Light for IBM"/>
                    <a:cs typeface="HelvNeue Light for IBM"/>
                    <a:sym typeface="HelvNeue Light for IBM"/>
                  </a:defRPr>
                </a:lvl1pPr>
              </a:lstStyle>
              <a:p>
                <a:r>
                  <a:rPr sz="675"/>
                  <a:t>Spark Technology Center</a:t>
                </a:r>
              </a:p>
            </p:txBody>
          </p:sp>
        </p:grpSp>
        <p:pic>
          <p:nvPicPr>
            <p:cNvPr id="170" name="pasted-image.pdf"/>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0" y="0"/>
              <a:ext cx="2006083" cy="499503"/>
            </a:xfrm>
            <a:prstGeom prst="rect">
              <a:avLst/>
            </a:prstGeom>
            <a:ln w="12700" cap="flat">
              <a:noFill/>
              <a:miter lim="400000"/>
            </a:ln>
            <a:effectLst/>
          </p:spPr>
        </p:pic>
      </p:grpSp>
      <p:cxnSp>
        <p:nvCxnSpPr>
          <p:cNvPr id="5" name="Straight Connector 4"/>
          <p:cNvCxnSpPr/>
          <p:nvPr/>
        </p:nvCxnSpPr>
        <p:spPr>
          <a:xfrm flipH="1" flipV="1">
            <a:off x="3899416" y="2675413"/>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H="1" flipV="1">
            <a:off x="6384329" y="2675412"/>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flipH="1" flipV="1">
            <a:off x="6384329" y="3854458"/>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H="1" flipV="1">
            <a:off x="3899416" y="3854457"/>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9" name="Title 4"/>
          <p:cNvSpPr>
            <a:spLocks noGrp="1"/>
          </p:cNvSpPr>
          <p:nvPr>
            <p:ph type="title"/>
          </p:nvPr>
        </p:nvSpPr>
        <p:spPr>
          <a:xfrm>
            <a:off x="406151" y="1169194"/>
            <a:ext cx="3193815" cy="914182"/>
          </a:xfrm>
        </p:spPr>
        <p:txBody>
          <a:bodyPr/>
          <a:lstStyle/>
          <a:p>
            <a:r>
              <a:rPr lang="en-US"/>
              <a:t>Click to edit Master title style</a:t>
            </a:r>
          </a:p>
        </p:txBody>
      </p:sp>
      <p:sp>
        <p:nvSpPr>
          <p:cNvPr id="20" name="Shape 65"/>
          <p:cNvSpPr txBox="1">
            <a:spLocks/>
          </p:cNvSpPr>
          <p:nvPr/>
        </p:nvSpPr>
        <p:spPr>
          <a:xfrm>
            <a:off x="479096" y="4545081"/>
            <a:ext cx="168316" cy="176972"/>
          </a:xfrm>
          <a:prstGeom prst="rect">
            <a:avLst/>
          </a:prstGeom>
          <a:ln w="12700">
            <a:miter lim="400000"/>
          </a:ln>
        </p:spPr>
        <p:txBody>
          <a:bodyPr wrap="none" lIns="19050" tIns="19050" rIns="19050" bIns="1905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BBBABA"/>
                </a:solidFill>
                <a:effectLst/>
                <a:uFillTx/>
                <a:latin typeface="HelvNeue Light for IBM"/>
                <a:ea typeface="HelvNeue Light for IBM"/>
                <a:cs typeface="HelvNeue Light for IBM"/>
                <a:sym typeface="HelvNeue Light for IBM"/>
              </a:defRPr>
            </a:lvl1pPr>
            <a:lvl2pPr marL="0" marR="0" indent="2286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2pPr>
            <a:lvl3pPr marL="0" marR="0" indent="4572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3pPr>
            <a:lvl4pPr marL="0" marR="0" indent="6858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4pPr>
            <a:lvl5pPr marL="0" marR="0" indent="9144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9pPr>
          </a:lstStyle>
          <a:p>
            <a:fld id="{86CB4B4D-7CA3-9044-876B-883B54F8677D}" type="slidenum">
              <a:rPr lang="uk-UA" sz="900" smtClean="0"/>
              <a:pPr/>
              <a:t>‹#›</a:t>
            </a:fld>
            <a:endParaRPr lang="uk-UA" sz="900"/>
          </a:p>
        </p:txBody>
      </p:sp>
    </p:spTree>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C">
    <p:bg>
      <p:bgPr>
        <a:solidFill>
          <a:srgbClr val="003347"/>
        </a:solidFill>
        <a:effectLst/>
      </p:bgPr>
    </p:bg>
    <p:spTree>
      <p:nvGrpSpPr>
        <p:cNvPr id="1" name=""/>
        <p:cNvGrpSpPr/>
        <p:nvPr/>
      </p:nvGrpSpPr>
      <p:grpSpPr>
        <a:xfrm>
          <a:off x="0" y="0"/>
          <a:ext cx="0" cy="0"/>
          <a:chOff x="0" y="0"/>
          <a:chExt cx="0" cy="0"/>
        </a:xfrm>
      </p:grpSpPr>
      <p:pic>
        <p:nvPicPr>
          <p:cNvPr id="17" name="pasted-image.pdf"/>
          <p:cNvPicPr>
            <a:picLocks noChangeAspect="1"/>
          </p:cNvPicPr>
          <p:nvPr/>
        </p:nvPicPr>
        <p:blipFill>
          <a:blip r:embed="rId2">
            <a:extLst/>
          </a:blip>
          <a:stretch>
            <a:fillRect/>
          </a:stretch>
        </p:blipFill>
        <p:spPr>
          <a:xfrm>
            <a:off x="3927134" y="4670078"/>
            <a:ext cx="708708" cy="159443"/>
          </a:xfrm>
          <a:prstGeom prst="rect">
            <a:avLst/>
          </a:prstGeom>
          <a:ln w="12700">
            <a:miter lim="400000"/>
          </a:ln>
        </p:spPr>
      </p:pic>
      <p:sp>
        <p:nvSpPr>
          <p:cNvPr id="18" name="Shape 18"/>
          <p:cNvSpPr>
            <a:spLocks noGrp="1"/>
          </p:cNvSpPr>
          <p:nvPr>
            <p:ph type="body" sz="quarter" idx="13"/>
          </p:nvPr>
        </p:nvSpPr>
        <p:spPr>
          <a:xfrm>
            <a:off x="7319695" y="1485341"/>
            <a:ext cx="949178" cy="230832"/>
          </a:xfrm>
          <a:prstGeom prst="rect">
            <a:avLst/>
          </a:prstGeom>
        </p:spPr>
        <p:txBody>
          <a:bodyPr wrap="none" lIns="0" tIns="0" rIns="0" bIns="0">
            <a:spAutoFit/>
          </a:bodyPr>
          <a:lstStyle>
            <a:lvl1pPr>
              <a:defRPr>
                <a:solidFill>
                  <a:schemeClr val="bg1"/>
                </a:solidFill>
              </a:defRPr>
            </a:lvl1pPr>
          </a:lstStyle>
          <a:p>
            <a:r>
              <a:t>Mar </a:t>
            </a:r>
            <a:r>
              <a:rPr baseline="31999"/>
              <a:t>/ </a:t>
            </a:r>
            <a:r>
              <a:t>12 </a:t>
            </a:r>
            <a:r>
              <a:rPr baseline="31999"/>
              <a:t>/ </a:t>
            </a:r>
            <a:r>
              <a:t>16</a:t>
            </a:r>
          </a:p>
        </p:txBody>
      </p:sp>
      <p:sp>
        <p:nvSpPr>
          <p:cNvPr id="20" name="Shape 20"/>
          <p:cNvSpPr>
            <a:spLocks noGrp="1"/>
          </p:cNvSpPr>
          <p:nvPr>
            <p:ph type="body" sz="quarter" idx="15"/>
          </p:nvPr>
        </p:nvSpPr>
        <p:spPr>
          <a:xfrm>
            <a:off x="3923493" y="1485341"/>
            <a:ext cx="1285809" cy="230832"/>
          </a:xfrm>
          <a:prstGeom prst="rect">
            <a:avLst/>
          </a:prstGeom>
        </p:spPr>
        <p:txBody>
          <a:bodyPr wrap="none" lIns="0" tIns="0" rIns="0" bIns="0">
            <a:spAutoFit/>
          </a:bodyPr>
          <a:lstStyle>
            <a:lvl1pPr>
              <a:defRPr>
                <a:solidFill>
                  <a:schemeClr val="bg1"/>
                </a:solidFill>
              </a:defRPr>
            </a:lvl1pPr>
          </a:lstStyle>
          <a:p>
            <a:r>
              <a:rPr dirty="0"/>
              <a:t>The Nerdwriter</a:t>
            </a:r>
          </a:p>
        </p:txBody>
      </p:sp>
      <p:pic>
        <p:nvPicPr>
          <p:cNvPr id="21" name="pasted-image.pdf"/>
          <p:cNvPicPr>
            <a:picLocks noChangeAspect="1"/>
          </p:cNvPicPr>
          <p:nvPr/>
        </p:nvPicPr>
        <p:blipFill>
          <a:blip r:embed="rId3">
            <a:extLst/>
          </a:blip>
          <a:stretch>
            <a:fillRect/>
          </a:stretch>
        </p:blipFill>
        <p:spPr>
          <a:xfrm>
            <a:off x="-3" y="0"/>
            <a:ext cx="2571755" cy="5143500"/>
          </a:xfrm>
          <a:prstGeom prst="rect">
            <a:avLst/>
          </a:prstGeom>
          <a:ln w="12700">
            <a:miter lim="400000"/>
          </a:ln>
        </p:spPr>
      </p:pic>
      <p:grpSp>
        <p:nvGrpSpPr>
          <p:cNvPr id="24" name="Group 24"/>
          <p:cNvGrpSpPr/>
          <p:nvPr/>
        </p:nvGrpSpPr>
        <p:grpSpPr>
          <a:xfrm>
            <a:off x="3923493" y="317599"/>
            <a:ext cx="4745508" cy="195514"/>
            <a:chOff x="0" y="0"/>
            <a:chExt cx="12654685" cy="521367"/>
          </a:xfrm>
        </p:grpSpPr>
        <p:sp>
          <p:nvSpPr>
            <p:cNvPr id="22" name="Shape 22"/>
            <p:cNvSpPr/>
            <p:nvPr/>
          </p:nvSpPr>
          <p:spPr>
            <a:xfrm>
              <a:off x="3740" y="0"/>
              <a:ext cx="12650945" cy="0"/>
            </a:xfrm>
            <a:prstGeom prst="line">
              <a:avLst/>
            </a:prstGeom>
            <a:noFill/>
            <a:ln w="12700" cap="flat">
              <a:solidFill>
                <a:srgbClr val="FFFFFF"/>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23" name="Shape 23"/>
            <p:cNvSpPr/>
            <p:nvPr/>
          </p:nvSpPr>
          <p:spPr>
            <a:xfrm>
              <a:off x="0" y="244369"/>
              <a:ext cx="2543431" cy="276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latin typeface="HelvNeue Light for IBM"/>
                  <a:ea typeface="HelvNeue Light for IBM"/>
                  <a:cs typeface="HelvNeue Light for IBM"/>
                  <a:sym typeface="HelvNeue Light for IBM"/>
                </a:defRPr>
              </a:lvl1pPr>
            </a:lstStyle>
            <a:p>
              <a:r>
                <a:rPr sz="675"/>
                <a:t>Spark Technology Center</a:t>
              </a:r>
            </a:p>
          </p:txBody>
        </p:sp>
      </p:grpSp>
      <p:sp>
        <p:nvSpPr>
          <p:cNvPr id="25" name="Shape 25"/>
          <p:cNvSpPr>
            <a:spLocks noGrp="1"/>
          </p:cNvSpPr>
          <p:nvPr>
            <p:ph type="sldNum" sz="quarter" idx="2"/>
          </p:nvPr>
        </p:nvSpPr>
        <p:spPr>
          <a:xfrm>
            <a:off x="4441379" y="4905375"/>
            <a:ext cx="256480" cy="241092"/>
          </a:xfrm>
          <a:prstGeom prst="rect">
            <a:avLst/>
          </a:prstGeom>
        </p:spPr>
        <p:txBody>
          <a:bodyPr anchor="t"/>
          <a:lstStyle>
            <a:lvl1pPr algn="ctr">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
        <p:nvSpPr>
          <p:cNvPr id="2" name="Title 1"/>
          <p:cNvSpPr>
            <a:spLocks noGrp="1"/>
          </p:cNvSpPr>
          <p:nvPr>
            <p:ph type="ctrTitle"/>
          </p:nvPr>
        </p:nvSpPr>
        <p:spPr>
          <a:xfrm>
            <a:off x="3836503" y="2069296"/>
            <a:ext cx="5019261" cy="1790700"/>
          </a:xfrm>
        </p:spPr>
        <p:txBody>
          <a:bodyPr anchor="b">
            <a:noAutofit/>
          </a:bodyPr>
          <a:lstStyle>
            <a:lvl1pPr algn="l">
              <a:defRPr sz="4800">
                <a:solidFill>
                  <a:schemeClr val="bg1"/>
                </a:solidFill>
              </a:defRPr>
            </a:lvl1pPr>
          </a:lstStyle>
          <a:p>
            <a:r>
              <a:rPr lang="en-US" dirty="0"/>
              <a:t>Click to edit Master title style</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Four topics">
    <p:spTree>
      <p:nvGrpSpPr>
        <p:cNvPr id="1" name=""/>
        <p:cNvGrpSpPr/>
        <p:nvPr/>
      </p:nvGrpSpPr>
      <p:grpSpPr>
        <a:xfrm>
          <a:off x="0" y="0"/>
          <a:ext cx="0" cy="0"/>
          <a:chOff x="0" y="0"/>
          <a:chExt cx="0" cy="0"/>
        </a:xfrm>
      </p:grpSpPr>
      <p:sp>
        <p:nvSpPr>
          <p:cNvPr id="161" name="Shape 161"/>
          <p:cNvSpPr/>
          <p:nvPr/>
        </p:nvSpPr>
        <p:spPr>
          <a:xfrm>
            <a:off x="473724" y="913495"/>
            <a:ext cx="8196552" cy="0"/>
          </a:xfrm>
          <a:prstGeom prst="line">
            <a:avLst/>
          </a:prstGeom>
          <a:ln w="114300">
            <a:solidFill>
              <a:srgbClr val="003347"/>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grpSp>
        <p:nvGrpSpPr>
          <p:cNvPr id="171" name="Group 171"/>
          <p:cNvGrpSpPr/>
          <p:nvPr/>
        </p:nvGrpSpPr>
        <p:grpSpPr>
          <a:xfrm>
            <a:off x="478632" y="312285"/>
            <a:ext cx="8190369" cy="200828"/>
            <a:chOff x="0" y="0"/>
            <a:chExt cx="21840984" cy="535539"/>
          </a:xfrm>
        </p:grpSpPr>
        <p:grpSp>
          <p:nvGrpSpPr>
            <p:cNvPr id="169" name="Group 169"/>
            <p:cNvGrpSpPr/>
            <p:nvPr/>
          </p:nvGrpSpPr>
          <p:grpSpPr>
            <a:xfrm>
              <a:off x="9186297" y="14171"/>
              <a:ext cx="12654687" cy="521368"/>
              <a:chOff x="0" y="0"/>
              <a:chExt cx="12654685" cy="521367"/>
            </a:xfrm>
          </p:grpSpPr>
          <p:sp>
            <p:nvSpPr>
              <p:cNvPr id="167" name="Shape 167"/>
              <p:cNvSpPr/>
              <p:nvPr/>
            </p:nvSpPr>
            <p:spPr>
              <a:xfrm>
                <a:off x="3740" y="0"/>
                <a:ext cx="12650945" cy="0"/>
              </a:xfrm>
              <a:prstGeom prst="line">
                <a:avLst/>
              </a:prstGeom>
              <a:noFill/>
              <a:ln w="12700" cap="flat">
                <a:solidFill>
                  <a:srgbClr val="000000">
                    <a:alpha val="50000"/>
                  </a:srgbClr>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168" name="Shape 168"/>
              <p:cNvSpPr/>
              <p:nvPr/>
            </p:nvSpPr>
            <p:spPr>
              <a:xfrm>
                <a:off x="0" y="244368"/>
                <a:ext cx="2543431"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solidFill>
                      <a:srgbClr val="000000"/>
                    </a:solidFill>
                    <a:latin typeface="HelvNeue Light for IBM"/>
                    <a:ea typeface="HelvNeue Light for IBM"/>
                    <a:cs typeface="HelvNeue Light for IBM"/>
                    <a:sym typeface="HelvNeue Light for IBM"/>
                  </a:defRPr>
                </a:lvl1pPr>
              </a:lstStyle>
              <a:p>
                <a:r>
                  <a:rPr sz="675"/>
                  <a:t>Spark Technology Center</a:t>
                </a:r>
              </a:p>
            </p:txBody>
          </p:sp>
        </p:grpSp>
        <p:pic>
          <p:nvPicPr>
            <p:cNvPr id="170" name="pasted-image.pdf"/>
            <p:cNvPicPr>
              <a:picLocks noChangeAspect="1"/>
            </p:cNvPicPr>
            <p:nvPr/>
          </p:nvPicPr>
          <p:blipFill>
            <a:blip r:embed="rId2">
              <a:extLst/>
            </a:blip>
            <a:srcRect r="90864"/>
            <a:stretch>
              <a:fillRect/>
            </a:stretch>
          </p:blipFill>
          <p:spPr>
            <a:xfrm>
              <a:off x="0" y="0"/>
              <a:ext cx="2006083" cy="499503"/>
            </a:xfrm>
            <a:prstGeom prst="rect">
              <a:avLst/>
            </a:prstGeom>
            <a:ln w="12700" cap="flat">
              <a:noFill/>
              <a:miter lim="400000"/>
            </a:ln>
            <a:effectLst/>
          </p:spPr>
        </p:pic>
      </p:grpSp>
      <p:cxnSp>
        <p:nvCxnSpPr>
          <p:cNvPr id="5" name="Straight Connector 4"/>
          <p:cNvCxnSpPr/>
          <p:nvPr userDrawn="1"/>
        </p:nvCxnSpPr>
        <p:spPr>
          <a:xfrm flipH="1" flipV="1">
            <a:off x="3923493" y="3041914"/>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p:cNvCxnSpPr/>
          <p:nvPr userDrawn="1"/>
        </p:nvCxnSpPr>
        <p:spPr>
          <a:xfrm flipH="1" flipV="1">
            <a:off x="6389399" y="3041914"/>
            <a:ext cx="2274532"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 name="Content Placeholder 2"/>
          <p:cNvSpPr>
            <a:spLocks noGrp="1"/>
          </p:cNvSpPr>
          <p:nvPr>
            <p:ph sz="quarter" idx="22"/>
          </p:nvPr>
        </p:nvSpPr>
        <p:spPr>
          <a:xfrm>
            <a:off x="3935618" y="1697699"/>
            <a:ext cx="2250281" cy="1117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3"/>
          </p:nvPr>
        </p:nvSpPr>
        <p:spPr>
          <a:xfrm>
            <a:off x="6405394" y="1697699"/>
            <a:ext cx="2242542" cy="1117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24"/>
          </p:nvPr>
        </p:nvSpPr>
        <p:spPr>
          <a:xfrm>
            <a:off x="3935618" y="3268727"/>
            <a:ext cx="2250281" cy="1117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25"/>
          </p:nvPr>
        </p:nvSpPr>
        <p:spPr>
          <a:xfrm>
            <a:off x="6401524" y="3268727"/>
            <a:ext cx="2250281" cy="1117402"/>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itle 4"/>
          <p:cNvSpPr>
            <a:spLocks noGrp="1"/>
          </p:cNvSpPr>
          <p:nvPr>
            <p:ph type="title"/>
          </p:nvPr>
        </p:nvSpPr>
        <p:spPr>
          <a:xfrm>
            <a:off x="406151" y="1169194"/>
            <a:ext cx="3193815" cy="914182"/>
          </a:xfrm>
        </p:spPr>
        <p:txBody>
          <a:bodyPr>
            <a:noAutofit/>
          </a:bodyPr>
          <a:lstStyle/>
          <a:p>
            <a:r>
              <a:rPr lang="en-US" dirty="0"/>
              <a:t>Click to edit Master title style</a:t>
            </a:r>
          </a:p>
        </p:txBody>
      </p:sp>
      <p:sp>
        <p:nvSpPr>
          <p:cNvPr id="16" name="Shape 65"/>
          <p:cNvSpPr>
            <a:spLocks noGrp="1"/>
          </p:cNvSpPr>
          <p:nvPr>
            <p:ph type="sldNum" sz="quarter" idx="2"/>
          </p:nvPr>
        </p:nvSpPr>
        <p:spPr>
          <a:xfrm>
            <a:off x="479097" y="4480961"/>
            <a:ext cx="232436" cy="24109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LIST A">
    <p:spTree>
      <p:nvGrpSpPr>
        <p:cNvPr id="1" name=""/>
        <p:cNvGrpSpPr/>
        <p:nvPr/>
      </p:nvGrpSpPr>
      <p:grpSpPr>
        <a:xfrm>
          <a:off x="0" y="0"/>
          <a:ext cx="0" cy="0"/>
          <a:chOff x="0" y="0"/>
          <a:chExt cx="0" cy="0"/>
        </a:xfrm>
      </p:grpSpPr>
      <p:sp>
        <p:nvSpPr>
          <p:cNvPr id="263" name="Shape 263"/>
          <p:cNvSpPr/>
          <p:nvPr/>
        </p:nvSpPr>
        <p:spPr>
          <a:xfrm>
            <a:off x="473724" y="913495"/>
            <a:ext cx="8196552" cy="0"/>
          </a:xfrm>
          <a:prstGeom prst="line">
            <a:avLst/>
          </a:prstGeom>
          <a:ln w="114300">
            <a:solidFill>
              <a:srgbClr val="003347"/>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grpSp>
        <p:nvGrpSpPr>
          <p:cNvPr id="280" name="Group 280"/>
          <p:cNvGrpSpPr/>
          <p:nvPr/>
        </p:nvGrpSpPr>
        <p:grpSpPr>
          <a:xfrm>
            <a:off x="478632" y="312285"/>
            <a:ext cx="8190369" cy="200828"/>
            <a:chOff x="0" y="0"/>
            <a:chExt cx="21840984" cy="535539"/>
          </a:xfrm>
        </p:grpSpPr>
        <p:grpSp>
          <p:nvGrpSpPr>
            <p:cNvPr id="278" name="Group 278"/>
            <p:cNvGrpSpPr/>
            <p:nvPr/>
          </p:nvGrpSpPr>
          <p:grpSpPr>
            <a:xfrm>
              <a:off x="9186297" y="14171"/>
              <a:ext cx="12654687" cy="521368"/>
              <a:chOff x="0" y="0"/>
              <a:chExt cx="12654685" cy="521367"/>
            </a:xfrm>
          </p:grpSpPr>
          <p:sp>
            <p:nvSpPr>
              <p:cNvPr id="276" name="Shape 276"/>
              <p:cNvSpPr/>
              <p:nvPr/>
            </p:nvSpPr>
            <p:spPr>
              <a:xfrm>
                <a:off x="3740" y="0"/>
                <a:ext cx="12650945" cy="0"/>
              </a:xfrm>
              <a:prstGeom prst="line">
                <a:avLst/>
              </a:prstGeom>
              <a:noFill/>
              <a:ln w="12700" cap="flat">
                <a:solidFill>
                  <a:srgbClr val="000000">
                    <a:alpha val="50000"/>
                  </a:srgbClr>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277" name="Shape 277"/>
              <p:cNvSpPr/>
              <p:nvPr/>
            </p:nvSpPr>
            <p:spPr>
              <a:xfrm>
                <a:off x="0" y="244368"/>
                <a:ext cx="2543431"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solidFill>
                      <a:srgbClr val="000000"/>
                    </a:solidFill>
                    <a:latin typeface="HelvNeue Light for IBM"/>
                    <a:ea typeface="HelvNeue Light for IBM"/>
                    <a:cs typeface="HelvNeue Light for IBM"/>
                    <a:sym typeface="HelvNeue Light for IBM"/>
                  </a:defRPr>
                </a:lvl1pPr>
              </a:lstStyle>
              <a:p>
                <a:r>
                  <a:rPr sz="675"/>
                  <a:t>Spark Technology Center</a:t>
                </a:r>
              </a:p>
            </p:txBody>
          </p:sp>
        </p:grpSp>
        <p:pic>
          <p:nvPicPr>
            <p:cNvPr id="279" name="pasted-image.pdf"/>
            <p:cNvPicPr>
              <a:picLocks noChangeAspect="1"/>
            </p:cNvPicPr>
            <p:nvPr/>
          </p:nvPicPr>
          <p:blipFill>
            <a:blip r:embed="rId2">
              <a:extLst/>
            </a:blip>
            <a:srcRect r="90864"/>
            <a:stretch>
              <a:fillRect/>
            </a:stretch>
          </p:blipFill>
          <p:spPr>
            <a:xfrm>
              <a:off x="0" y="0"/>
              <a:ext cx="2006083" cy="499503"/>
            </a:xfrm>
            <a:prstGeom prst="rect">
              <a:avLst/>
            </a:prstGeom>
            <a:ln w="12700" cap="flat">
              <a:noFill/>
              <a:miter lim="400000"/>
            </a:ln>
            <a:effectLst/>
          </p:spPr>
        </p:pic>
      </p:grpSp>
      <p:sp>
        <p:nvSpPr>
          <p:cNvPr id="22" name="Title 4"/>
          <p:cNvSpPr>
            <a:spLocks noGrp="1"/>
          </p:cNvSpPr>
          <p:nvPr>
            <p:ph type="title"/>
          </p:nvPr>
        </p:nvSpPr>
        <p:spPr>
          <a:xfrm>
            <a:off x="406151" y="1169194"/>
            <a:ext cx="3193815" cy="914182"/>
          </a:xfrm>
        </p:spPr>
        <p:txBody>
          <a:bodyPr/>
          <a:lstStyle/>
          <a:p>
            <a:r>
              <a:rPr lang="en-US"/>
              <a:t>Click to edit Master title style</a:t>
            </a:r>
          </a:p>
        </p:txBody>
      </p:sp>
      <p:cxnSp>
        <p:nvCxnSpPr>
          <p:cNvPr id="23" name="Straight Connector 22"/>
          <p:cNvCxnSpPr/>
          <p:nvPr userDrawn="1"/>
        </p:nvCxnSpPr>
        <p:spPr>
          <a:xfrm flipH="1" flipV="1">
            <a:off x="3886075" y="1168962"/>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p:cNvCxnSpPr/>
          <p:nvPr userDrawn="1"/>
        </p:nvCxnSpPr>
        <p:spPr>
          <a:xfrm flipH="1" flipV="1">
            <a:off x="6384329" y="1168961"/>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p:cNvCxnSpPr/>
          <p:nvPr userDrawn="1"/>
        </p:nvCxnSpPr>
        <p:spPr>
          <a:xfrm flipH="1" flipV="1">
            <a:off x="3886075" y="2481169"/>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p:cNvCxnSpPr/>
          <p:nvPr userDrawn="1"/>
        </p:nvCxnSpPr>
        <p:spPr>
          <a:xfrm flipH="1" flipV="1">
            <a:off x="3886075" y="3793376"/>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p:cNvCxnSpPr/>
          <p:nvPr userDrawn="1"/>
        </p:nvCxnSpPr>
        <p:spPr>
          <a:xfrm flipH="1" flipV="1">
            <a:off x="6384329" y="2481168"/>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p:cNvCxnSpPr/>
          <p:nvPr userDrawn="1"/>
        </p:nvCxnSpPr>
        <p:spPr>
          <a:xfrm flipH="1" flipV="1">
            <a:off x="6384329" y="3793376"/>
            <a:ext cx="2274532"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sp>
        <p:nvSpPr>
          <p:cNvPr id="29" name="Content Placeholder 2"/>
          <p:cNvSpPr>
            <a:spLocks noGrp="1"/>
          </p:cNvSpPr>
          <p:nvPr>
            <p:ph sz="quarter" idx="22"/>
          </p:nvPr>
        </p:nvSpPr>
        <p:spPr>
          <a:xfrm>
            <a:off x="3898201" y="1266364"/>
            <a:ext cx="2250281" cy="1117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2"/>
          <p:cNvSpPr>
            <a:spLocks noGrp="1"/>
          </p:cNvSpPr>
          <p:nvPr>
            <p:ph sz="quarter" idx="23"/>
          </p:nvPr>
        </p:nvSpPr>
        <p:spPr>
          <a:xfrm>
            <a:off x="3898201" y="2578571"/>
            <a:ext cx="2250281" cy="1117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sz="quarter" idx="24"/>
          </p:nvPr>
        </p:nvSpPr>
        <p:spPr>
          <a:xfrm>
            <a:off x="3898201" y="3890778"/>
            <a:ext cx="2250281" cy="1117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Shape 65"/>
          <p:cNvSpPr txBox="1">
            <a:spLocks/>
          </p:cNvSpPr>
          <p:nvPr userDrawn="1"/>
        </p:nvSpPr>
        <p:spPr>
          <a:xfrm>
            <a:off x="479096" y="4545081"/>
            <a:ext cx="168316" cy="176972"/>
          </a:xfrm>
          <a:prstGeom prst="rect">
            <a:avLst/>
          </a:prstGeom>
          <a:ln w="12700">
            <a:miter lim="400000"/>
          </a:ln>
        </p:spPr>
        <p:txBody>
          <a:bodyPr wrap="none" lIns="19050" tIns="19050" rIns="19050" bIns="1905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BBBABA"/>
                </a:solidFill>
                <a:effectLst/>
                <a:uFillTx/>
                <a:latin typeface="HelvNeue Light for IBM"/>
                <a:ea typeface="HelvNeue Light for IBM"/>
                <a:cs typeface="HelvNeue Light for IBM"/>
                <a:sym typeface="HelvNeue Light for IBM"/>
              </a:defRPr>
            </a:lvl1pPr>
            <a:lvl2pPr marL="0" marR="0" indent="2286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2pPr>
            <a:lvl3pPr marL="0" marR="0" indent="4572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3pPr>
            <a:lvl4pPr marL="0" marR="0" indent="6858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4pPr>
            <a:lvl5pPr marL="0" marR="0" indent="9144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5pPr>
            <a:lvl6pPr marL="0" marR="0" indent="11430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6pPr>
            <a:lvl7pPr marL="0" marR="0" indent="13716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7pPr>
            <a:lvl8pPr marL="0" marR="0" indent="16002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8pPr>
            <a:lvl9pPr marL="0" marR="0" indent="182880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lvl9pPr>
          </a:lstStyle>
          <a:p>
            <a:fld id="{86CB4B4D-7CA3-9044-876B-883B54F8677D}" type="slidenum">
              <a:rPr lang="uk-UA" sz="900" smtClean="0"/>
              <a:pPr/>
              <a:t>‹#›</a:t>
            </a:fld>
            <a:endParaRPr lang="uk-UA" sz="900"/>
          </a:p>
        </p:txBody>
      </p:sp>
      <p:sp>
        <p:nvSpPr>
          <p:cNvPr id="34" name="Content Placeholder 2"/>
          <p:cNvSpPr>
            <a:spLocks noGrp="1"/>
          </p:cNvSpPr>
          <p:nvPr>
            <p:ph sz="quarter" idx="25"/>
          </p:nvPr>
        </p:nvSpPr>
        <p:spPr>
          <a:xfrm>
            <a:off x="6396454" y="1266364"/>
            <a:ext cx="2250281" cy="1117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sz="quarter" idx="26"/>
          </p:nvPr>
        </p:nvSpPr>
        <p:spPr>
          <a:xfrm>
            <a:off x="6396454" y="2578571"/>
            <a:ext cx="2250281" cy="1117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sz="quarter" idx="27"/>
          </p:nvPr>
        </p:nvSpPr>
        <p:spPr>
          <a:xfrm>
            <a:off x="6396454" y="3890778"/>
            <a:ext cx="2250281" cy="11174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473724" y="1168960"/>
            <a:ext cx="3183876" cy="1250389"/>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3886200" y="1168960"/>
            <a:ext cx="4800600" cy="37338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6795247" y="4817690"/>
            <a:ext cx="2133600" cy="273844"/>
          </a:xfrm>
          <a:prstGeom prst="rect">
            <a:avLst/>
          </a:prstGeom>
        </p:spPr>
        <p:txBody>
          <a:bodyPr/>
          <a:lstStyle/>
          <a:p>
            <a:fld id="{950AC1C8-8F16-4345-95BE-FB0C86FAA3DB}" type="datetimeFigureOut">
              <a:rPr lang="en-US" smtClean="0"/>
              <a:t>1/29/18</a:t>
            </a:fld>
            <a:endParaRPr lang="en-US"/>
          </a:p>
        </p:txBody>
      </p:sp>
      <p:sp>
        <p:nvSpPr>
          <p:cNvPr id="5" name="Footer Placeholder 4"/>
          <p:cNvSpPr>
            <a:spLocks noGrp="1"/>
          </p:cNvSpPr>
          <p:nvPr>
            <p:ph type="ftr" sz="quarter" idx="11"/>
          </p:nvPr>
        </p:nvSpPr>
        <p:spPr>
          <a:xfrm>
            <a:off x="201706" y="4817690"/>
            <a:ext cx="6122894"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479097" y="4480961"/>
            <a:ext cx="243656" cy="241092"/>
          </a:xfrm>
        </p:spPr>
        <p:txBody>
          <a:bodyPr/>
          <a:lstStyle/>
          <a:p>
            <a:fld id="{D9940CE0-82DF-B54B-BE43-1447A613879F}" type="slidenum">
              <a:rPr lang="en-US" smtClean="0"/>
              <a:t>‹#›</a:t>
            </a:fld>
            <a:endParaRPr lang="en-US"/>
          </a:p>
        </p:txBody>
      </p:sp>
      <p:sp>
        <p:nvSpPr>
          <p:cNvPr id="11" name="TextBox 10"/>
          <p:cNvSpPr txBox="1"/>
          <p:nvPr userDrawn="1"/>
        </p:nvSpPr>
        <p:spPr bwMode="auto">
          <a:xfrm>
            <a:off x="577850" y="4846320"/>
            <a:ext cx="304800" cy="208846"/>
          </a:xfrm>
          <a:prstGeom prst="rect">
            <a:avLst/>
          </a:prstGeom>
          <a:noFill/>
        </p:spPr>
        <p:txBody>
          <a:bodyPr wrap="square" lIns="0" tIns="42453" rIns="0" bIns="42453">
            <a:spAutoFit/>
          </a:bodyPr>
          <a:lstStyle/>
          <a:p>
            <a:pPr algn="r">
              <a:defRPr/>
            </a:pPr>
            <a:r>
              <a:rPr lang="en-US" sz="800" b="1" spc="-39" dirty="0">
                <a:solidFill>
                  <a:schemeClr val="bg1"/>
                </a:solidFill>
                <a:latin typeface="Arial"/>
                <a:cs typeface="Arial"/>
              </a:rPr>
              <a:t>IBM</a:t>
            </a:r>
          </a:p>
        </p:txBody>
      </p:sp>
    </p:spTree>
    <p:extLst>
      <p:ext uri="{BB962C8B-B14F-4D97-AF65-F5344CB8AC3E}">
        <p14:creationId xmlns:p14="http://schemas.microsoft.com/office/powerpoint/2010/main" val="457398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5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xfrm>
            <a:off x="479097" y="4480961"/>
            <a:ext cx="232436" cy="241092"/>
          </a:xfrm>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473724" y="1168961"/>
            <a:ext cx="3183876" cy="1250389"/>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3886200" y="1168960"/>
            <a:ext cx="4800600" cy="37338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818791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7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xfrm>
            <a:off x="479097" y="4480961"/>
            <a:ext cx="232436" cy="241092"/>
          </a:xfrm>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473724" y="1168961"/>
            <a:ext cx="3183876" cy="1250389"/>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3886200" y="1168960"/>
            <a:ext cx="4800600" cy="37338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50003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
        <p:nvSpPr>
          <p:cNvPr id="4" name="Content Placeholder 3"/>
          <p:cNvSpPr>
            <a:spLocks noGrp="1"/>
          </p:cNvSpPr>
          <p:nvPr>
            <p:ph sz="quarter" idx="15"/>
          </p:nvPr>
        </p:nvSpPr>
        <p:spPr>
          <a:xfrm>
            <a:off x="3913584" y="1169194"/>
            <a:ext cx="4765477" cy="37082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a:xfrm>
            <a:off x="406151" y="1169194"/>
            <a:ext cx="3193815" cy="1648550"/>
          </a:xfrm>
        </p:spPr>
        <p:txBody>
          <a:bodyPr anchor="t" anchorCtr="0"/>
          <a:lstStyle/>
          <a:p>
            <a:r>
              <a:rPr lang="en-US"/>
              <a:t>Click to edit Master title style</a:t>
            </a:r>
          </a:p>
        </p:txBody>
      </p:sp>
    </p:spTree>
    <p:extLst>
      <p:ext uri="{BB962C8B-B14F-4D97-AF65-F5344CB8AC3E}">
        <p14:creationId xmlns:p14="http://schemas.microsoft.com/office/powerpoint/2010/main" val="182881441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8" name="Footer Placeholder 1"/>
          <p:cNvSpPr txBox="1">
            <a:spLocks/>
          </p:cNvSpPr>
          <p:nvPr userDrawn="1"/>
        </p:nvSpPr>
        <p:spPr bwMode="auto">
          <a:xfrm>
            <a:off x="1524000" y="4914900"/>
            <a:ext cx="7315200" cy="138113"/>
          </a:xfrm>
          <a:prstGeom prst="rect">
            <a:avLst/>
          </a:prstGeom>
          <a:noFill/>
          <a:ln w="9525">
            <a:noFill/>
            <a:miter lim="800000"/>
            <a:headEnd/>
            <a:tailEnd/>
          </a:ln>
        </p:spPr>
        <p:txBody>
          <a:bodyPr vert="horz" wrap="square" lIns="69056" tIns="34529" rIns="69056" bIns="34529" numCol="1" anchor="t" anchorCtr="0" compatLnSpc="1">
            <a:prstTxWarp prst="textNoShape">
              <a:avLst/>
            </a:prstTxWarp>
          </a:bodyPr>
          <a:lstStyle/>
          <a:p>
            <a:pPr marL="0" marR="0" lvl="0" indent="0" algn="r" defTabSz="685800" rtl="0" eaLnBrk="0" fontAlgn="base" latinLnBrk="0" hangingPunct="0">
              <a:lnSpc>
                <a:spcPct val="100000"/>
              </a:lnSpc>
              <a:spcBef>
                <a:spcPct val="0"/>
              </a:spcBef>
              <a:spcAft>
                <a:spcPct val="0"/>
              </a:spcAft>
              <a:buClrTx/>
              <a:buSzTx/>
              <a:buFont typeface="Arial" charset="0"/>
              <a:buNone/>
              <a:tabLst/>
              <a:defRPr/>
            </a:pPr>
            <a:r>
              <a:rPr kumimoji="0" lang="en-US" altLang="zh-CN" sz="600" b="0" i="0" u="none" strike="noStrike" kern="1200" cap="none" spc="0" normalizeH="0" baseline="0" noProof="0" dirty="0">
                <a:ln>
                  <a:noFill/>
                </a:ln>
                <a:solidFill>
                  <a:schemeClr val="tx1"/>
                </a:solidFill>
                <a:effectLst/>
                <a:uLnTx/>
                <a:uFillTx/>
                <a:latin typeface="Arial" charset="0"/>
                <a:ea typeface="宋体" pitchFamily="2" charset="-122"/>
                <a:cs typeface="+mn-cs"/>
                <a:sym typeface="Arial" charset="0"/>
              </a:rPr>
              <a:t>©2015 IBM Corporation</a:t>
            </a:r>
            <a:endParaRPr kumimoji="0" lang="zh-CN" altLang="zh-CN" sz="600" b="0" i="0" u="none" strike="noStrike" kern="1200" cap="none" spc="0" normalizeH="0" baseline="0" noProof="0" dirty="0">
              <a:ln>
                <a:noFill/>
              </a:ln>
              <a:solidFill>
                <a:schemeClr val="tx1"/>
              </a:solidFill>
              <a:effectLst/>
              <a:uLnTx/>
              <a:uFillTx/>
              <a:latin typeface="Arial" charset="0"/>
              <a:ea typeface="宋体" pitchFamily="2" charset="-122"/>
              <a:cs typeface="+mn-cs"/>
              <a:sym typeface="Arial" charset="0"/>
            </a:endParaRPr>
          </a:p>
        </p:txBody>
      </p:sp>
      <p:sp>
        <p:nvSpPr>
          <p:cNvPr id="4" name="Footer Placeholder 3"/>
          <p:cNvSpPr>
            <a:spLocks noGrp="1"/>
          </p:cNvSpPr>
          <p:nvPr>
            <p:ph type="ftr" sz="quarter" idx="10"/>
          </p:nvPr>
        </p:nvSpPr>
        <p:spPr>
          <a:xfrm>
            <a:off x="1554163" y="4902994"/>
            <a:ext cx="7315200" cy="138113"/>
          </a:xfrm>
          <a:prstGeom prst="rect">
            <a:avLst/>
          </a:prstGeom>
        </p:spPr>
        <p:txBody>
          <a:bodyPr/>
          <a:lstStyle/>
          <a:p>
            <a:pPr>
              <a:defRPr/>
            </a:pPr>
            <a:endParaRPr lang="zh-CN" altLang="zh-CN"/>
          </a:p>
        </p:txBody>
      </p:sp>
      <p:sp>
        <p:nvSpPr>
          <p:cNvPr id="5" name="Title 4"/>
          <p:cNvSpPr>
            <a:spLocks noGrp="1"/>
          </p:cNvSpPr>
          <p:nvPr>
            <p:ph type="title"/>
          </p:nvPr>
        </p:nvSpPr>
        <p:spPr/>
        <p:txBody>
          <a:bodyPr/>
          <a:lstStyle/>
          <a:p>
            <a:r>
              <a:rPr lang="en-US"/>
              <a:t>Click to edit Master title style</a:t>
            </a:r>
          </a:p>
        </p:txBody>
      </p:sp>
      <p:sp>
        <p:nvSpPr>
          <p:cNvPr id="9" name="TextBox 8"/>
          <p:cNvSpPr txBox="1"/>
          <p:nvPr userDrawn="1"/>
        </p:nvSpPr>
        <p:spPr>
          <a:xfrm>
            <a:off x="182563" y="4914900"/>
            <a:ext cx="279244" cy="184666"/>
          </a:xfrm>
          <a:prstGeom prst="rect">
            <a:avLst/>
          </a:prstGeom>
          <a:noFill/>
        </p:spPr>
        <p:txBody>
          <a:bodyPr wrap="none" rtlCol="0">
            <a:spAutoFit/>
          </a:bodyPr>
          <a:lstStyle/>
          <a:p>
            <a:fld id="{98ED1410-3EFE-405F-87D8-49C681F219A7}" type="slidenum">
              <a:rPr lang="en-US" sz="600" baseline="0" smtClean="0"/>
              <a:t>‹#›</a:t>
            </a:fld>
            <a:endParaRPr lang="en-US" sz="600" baseline="0" dirty="0"/>
          </a:p>
        </p:txBody>
      </p:sp>
    </p:spTree>
    <p:extLst>
      <p:ext uri="{BB962C8B-B14F-4D97-AF65-F5344CB8AC3E}">
        <p14:creationId xmlns:p14="http://schemas.microsoft.com/office/powerpoint/2010/main" val="1212848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BLUE 2 - Section page">
    <p:bg>
      <p:bgPr>
        <a:solidFill>
          <a:schemeClr val="bg2"/>
        </a:solidFill>
        <a:effectLst/>
      </p:bgPr>
    </p:bg>
    <p:spTree>
      <p:nvGrpSpPr>
        <p:cNvPr id="1" name=""/>
        <p:cNvGrpSpPr/>
        <p:nvPr/>
      </p:nvGrpSpPr>
      <p:grpSpPr>
        <a:xfrm>
          <a:off x="0" y="0"/>
          <a:ext cx="0" cy="0"/>
          <a:chOff x="0" y="0"/>
          <a:chExt cx="0" cy="0"/>
        </a:xfrm>
      </p:grpSpPr>
      <p:pic>
        <p:nvPicPr>
          <p:cNvPr id="4" name="Picture 5" descr="faded-logo-wallpaper"/>
          <p:cNvPicPr>
            <a:picLocks noChangeAspect="1" noChangeArrowheads="1"/>
          </p:cNvPicPr>
          <p:nvPr userDrawn="1"/>
        </p:nvPicPr>
        <p:blipFill>
          <a:blip r:embed="rId2" cstate="print"/>
          <a:srcRect/>
          <a:stretch>
            <a:fillRect/>
          </a:stretch>
        </p:blipFill>
        <p:spPr bwMode="auto">
          <a:xfrm>
            <a:off x="0" y="0"/>
            <a:ext cx="9144000" cy="3143250"/>
          </a:xfrm>
          <a:prstGeom prst="rect">
            <a:avLst/>
          </a:prstGeom>
          <a:noFill/>
          <a:ln w="9525">
            <a:noFill/>
            <a:miter lim="800000"/>
            <a:headEnd/>
            <a:tailEnd/>
          </a:ln>
        </p:spPr>
      </p:pic>
      <p:sp>
        <p:nvSpPr>
          <p:cNvPr id="6" name="Text Placeholder 5"/>
          <p:cNvSpPr>
            <a:spLocks noGrp="1"/>
          </p:cNvSpPr>
          <p:nvPr>
            <p:ph type="body" sz="quarter" idx="10"/>
          </p:nvPr>
        </p:nvSpPr>
        <p:spPr>
          <a:xfrm>
            <a:off x="338328" y="2747674"/>
            <a:ext cx="8440547" cy="253746"/>
          </a:xfrm>
        </p:spPr>
        <p:txBody>
          <a:bodyPr/>
          <a:lstStyle>
            <a:lvl1pPr marL="0" indent="0">
              <a:spcBef>
                <a:spcPts val="990"/>
              </a:spcBef>
              <a:buNone/>
              <a:defRPr sz="1650">
                <a:solidFill>
                  <a:schemeClr val="bg1"/>
                </a:solidFill>
              </a:defRPr>
            </a:lvl1pPr>
            <a:lvl5pPr>
              <a:buNone/>
              <a:defRPr/>
            </a:lvl5pPr>
          </a:lstStyle>
          <a:p>
            <a:pPr lvl="0"/>
            <a:r>
              <a:rPr lang="en-US"/>
              <a:t>Click to edit Master text styles</a:t>
            </a:r>
          </a:p>
        </p:txBody>
      </p:sp>
      <p:sp>
        <p:nvSpPr>
          <p:cNvPr id="9" name="Title 8"/>
          <p:cNvSpPr>
            <a:spLocks noGrp="1"/>
          </p:cNvSpPr>
          <p:nvPr>
            <p:ph type="title"/>
          </p:nvPr>
        </p:nvSpPr>
        <p:spPr>
          <a:xfrm>
            <a:off x="320040" y="2231807"/>
            <a:ext cx="8466786" cy="507831"/>
          </a:xfrm>
          <a:prstGeom prst="rect">
            <a:avLst/>
          </a:prstGeom>
        </p:spPr>
        <p:txBody>
          <a:bodyPr lIns="0" tIns="0" rIns="0" bIns="0" anchor="b" anchorCtr="0"/>
          <a:lstStyle>
            <a:lvl1pPr>
              <a:defRPr sz="3375"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175818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页脚占位符 3"/>
          <p:cNvSpPr>
            <a:spLocks noGrp="1"/>
          </p:cNvSpPr>
          <p:nvPr>
            <p:ph type="ftr" sz="quarter" idx="11"/>
          </p:nvPr>
        </p:nvSpPr>
        <p:spPr>
          <a:xfrm>
            <a:off x="1554163" y="4902994"/>
            <a:ext cx="7315200" cy="138113"/>
          </a:xfrm>
          <a:prstGeom prst="rect">
            <a:avLst/>
          </a:prstGeom>
        </p:spPr>
        <p:txBody>
          <a:bodyPr/>
          <a:lstStyle>
            <a:lvl1pPr>
              <a:defRPr dirty="0" smtClean="0"/>
            </a:lvl1pPr>
          </a:lstStyle>
          <a:p>
            <a:pPr>
              <a:defRPr/>
            </a:pPr>
            <a:endParaRPr lang="zh-CN" altLang="zh-CN"/>
          </a:p>
        </p:txBody>
      </p:sp>
      <p:sp>
        <p:nvSpPr>
          <p:cNvPr id="6" name="TextBox 5"/>
          <p:cNvSpPr txBox="1"/>
          <p:nvPr userDrawn="1"/>
        </p:nvSpPr>
        <p:spPr>
          <a:xfrm>
            <a:off x="182563" y="4914900"/>
            <a:ext cx="279244" cy="184666"/>
          </a:xfrm>
          <a:prstGeom prst="rect">
            <a:avLst/>
          </a:prstGeom>
          <a:noFill/>
        </p:spPr>
        <p:txBody>
          <a:bodyPr wrap="none" rtlCol="0">
            <a:spAutoFit/>
          </a:bodyPr>
          <a:lstStyle/>
          <a:p>
            <a:fld id="{98ED1410-3EFE-405F-87D8-49C681F219A7}" type="slidenum">
              <a:rPr lang="en-US" sz="600" baseline="0" smtClean="0"/>
              <a:t>‹#›</a:t>
            </a:fld>
            <a:endParaRPr lang="en-US" sz="600" baseline="0" dirty="0"/>
          </a:p>
        </p:txBody>
      </p:sp>
    </p:spTree>
    <p:extLst>
      <p:ext uri="{BB962C8B-B14F-4D97-AF65-F5344CB8AC3E}">
        <p14:creationId xmlns:p14="http://schemas.microsoft.com/office/powerpoint/2010/main" val="10933484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UE 2 - Title slide logos ">
    <p:spTree>
      <p:nvGrpSpPr>
        <p:cNvPr id="1" name=""/>
        <p:cNvGrpSpPr/>
        <p:nvPr/>
      </p:nvGrpSpPr>
      <p:grpSpPr>
        <a:xfrm>
          <a:off x="0" y="0"/>
          <a:ext cx="0" cy="0"/>
          <a:chOff x="0" y="0"/>
          <a:chExt cx="0" cy="0"/>
        </a:xfrm>
      </p:grpSpPr>
      <p:pic>
        <p:nvPicPr>
          <p:cNvPr id="5" name="Picture 8" descr="cover-wallpaper.jpg"/>
          <p:cNvPicPr>
            <a:picLocks noChangeAspect="1"/>
          </p:cNvPicPr>
          <p:nvPr userDrawn="1"/>
        </p:nvPicPr>
        <p:blipFill>
          <a:blip r:embed="rId2" cstate="print"/>
          <a:srcRect b="13901"/>
          <a:stretch>
            <a:fillRect/>
          </a:stretch>
        </p:blipFill>
        <p:spPr bwMode="auto">
          <a:xfrm>
            <a:off x="0" y="0"/>
            <a:ext cx="9144000" cy="2743200"/>
          </a:xfrm>
          <a:prstGeom prst="rect">
            <a:avLst/>
          </a:prstGeom>
          <a:noFill/>
          <a:ln w="9525">
            <a:noFill/>
            <a:miter lim="800000"/>
            <a:headEnd/>
            <a:tailEnd/>
          </a:ln>
        </p:spPr>
      </p:pic>
      <p:sp>
        <p:nvSpPr>
          <p:cNvPr id="7" name="Rectangle 6"/>
          <p:cNvSpPr/>
          <p:nvPr userDrawn="1"/>
        </p:nvSpPr>
        <p:spPr>
          <a:xfrm>
            <a:off x="0" y="1"/>
            <a:ext cx="9144000" cy="2743200"/>
          </a:xfrm>
          <a:prstGeom prst="rect">
            <a:avLst/>
          </a:prstGeom>
          <a:gradFill>
            <a:gsLst>
              <a:gs pos="0">
                <a:schemeClr val="bg1">
                  <a:alpha val="0"/>
                </a:schemeClr>
              </a:gs>
              <a:gs pos="100000">
                <a:schemeClr val="bg1"/>
              </a:gs>
              <a:gs pos="77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44" dirty="0">
              <a:solidFill>
                <a:srgbClr val="FFFFFF"/>
              </a:solidFill>
            </a:endParaRPr>
          </a:p>
        </p:txBody>
      </p:sp>
      <p:pic>
        <p:nvPicPr>
          <p:cNvPr id="10" name="Picture 46" descr="blue-tri-color-logo"/>
          <p:cNvPicPr>
            <a:picLocks noChangeAspect="1" noChangeArrowheads="1"/>
          </p:cNvPicPr>
          <p:nvPr userDrawn="1"/>
        </p:nvPicPr>
        <p:blipFill>
          <a:blip r:embed="rId3" cstate="print"/>
          <a:srcRect/>
          <a:stretch>
            <a:fillRect/>
          </a:stretch>
        </p:blipFill>
        <p:spPr bwMode="auto">
          <a:xfrm>
            <a:off x="8147050" y="4814888"/>
            <a:ext cx="630238" cy="191691"/>
          </a:xfrm>
          <a:prstGeom prst="rect">
            <a:avLst/>
          </a:prstGeom>
          <a:noFill/>
          <a:ln w="9525">
            <a:noFill/>
            <a:miter lim="800000"/>
            <a:headEnd/>
            <a:tailEnd/>
          </a:ln>
        </p:spPr>
      </p:pic>
      <p:sp>
        <p:nvSpPr>
          <p:cNvPr id="6" name="Text Placeholder 5"/>
          <p:cNvSpPr>
            <a:spLocks noGrp="1"/>
          </p:cNvSpPr>
          <p:nvPr>
            <p:ph type="body" sz="quarter" idx="10"/>
          </p:nvPr>
        </p:nvSpPr>
        <p:spPr>
          <a:xfrm>
            <a:off x="338328" y="2747674"/>
            <a:ext cx="8440547" cy="253746"/>
          </a:xfrm>
        </p:spPr>
        <p:txBody>
          <a:bodyPr/>
          <a:lstStyle>
            <a:lvl1pPr marL="0" indent="0">
              <a:spcBef>
                <a:spcPts val="990"/>
              </a:spcBef>
              <a:buNone/>
              <a:defRPr sz="1650">
                <a:solidFill>
                  <a:schemeClr val="tx1"/>
                </a:solidFill>
              </a:defRPr>
            </a:lvl1pPr>
            <a:lvl5pPr>
              <a:buNone/>
              <a:defRPr/>
            </a:lvl5pPr>
          </a:lstStyle>
          <a:p>
            <a:pPr lvl="0"/>
            <a:r>
              <a:rPr lang="en-US" dirty="0"/>
              <a:t>Click to edit Master text styles</a:t>
            </a:r>
          </a:p>
        </p:txBody>
      </p:sp>
      <p:sp>
        <p:nvSpPr>
          <p:cNvPr id="8" name="Text Placeholder 7"/>
          <p:cNvSpPr>
            <a:spLocks noGrp="1"/>
          </p:cNvSpPr>
          <p:nvPr>
            <p:ph type="body" sz="quarter" idx="11"/>
          </p:nvPr>
        </p:nvSpPr>
        <p:spPr>
          <a:xfrm>
            <a:off x="365761" y="3874770"/>
            <a:ext cx="8413115" cy="274320"/>
          </a:xfrm>
        </p:spPr>
        <p:txBody>
          <a:bodyPr/>
          <a:lstStyle>
            <a:lvl1pPr marL="0" indent="0">
              <a:spcBef>
                <a:spcPts val="0"/>
              </a:spcBef>
              <a:buNone/>
              <a:defRPr sz="900"/>
            </a:lvl1pPr>
          </a:lstStyle>
          <a:p>
            <a:pPr lvl="0"/>
            <a:r>
              <a:rPr lang="en-US"/>
              <a:t>Click to edit Master text styles</a:t>
            </a:r>
          </a:p>
        </p:txBody>
      </p:sp>
      <p:sp>
        <p:nvSpPr>
          <p:cNvPr id="9" name="Title 8"/>
          <p:cNvSpPr>
            <a:spLocks noGrp="1"/>
          </p:cNvSpPr>
          <p:nvPr>
            <p:ph type="title"/>
          </p:nvPr>
        </p:nvSpPr>
        <p:spPr>
          <a:xfrm>
            <a:off x="320040" y="2231807"/>
            <a:ext cx="8466786" cy="507831"/>
          </a:xfrm>
          <a:prstGeom prst="rect">
            <a:avLst/>
          </a:prstGeom>
        </p:spPr>
        <p:txBody>
          <a:bodyPr lIns="0" tIns="0" rIns="0" bIns="0" anchor="b" anchorCtr="0"/>
          <a:lstStyle>
            <a:lvl1pPr>
              <a:defRPr sz="3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394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 Light">
    <p:bg>
      <p:bgPr>
        <a:solidFill>
          <a:schemeClr val="bg1"/>
        </a:solidFill>
        <a:effectLst/>
      </p:bgPr>
    </p:bg>
    <p:spTree>
      <p:nvGrpSpPr>
        <p:cNvPr id="1" name=""/>
        <p:cNvGrpSpPr/>
        <p:nvPr/>
      </p:nvGrpSpPr>
      <p:grpSpPr>
        <a:xfrm>
          <a:off x="0" y="0"/>
          <a:ext cx="0" cy="0"/>
          <a:chOff x="0" y="0"/>
          <a:chExt cx="0" cy="0"/>
        </a:xfrm>
      </p:grpSpPr>
      <p:sp>
        <p:nvSpPr>
          <p:cNvPr id="42" name="Shape 42"/>
          <p:cNvSpPr>
            <a:spLocks noGrp="1"/>
          </p:cNvSpPr>
          <p:nvPr>
            <p:ph type="sldNum" sz="quarter" idx="2"/>
          </p:nvPr>
        </p:nvSpPr>
        <p:spPr>
          <a:xfrm>
            <a:off x="1410401" y="4876457"/>
            <a:ext cx="232436" cy="241092"/>
          </a:xfrm>
          <a:prstGeom prst="rect">
            <a:avLst/>
          </a:prstGeom>
        </p:spPr>
        <p:txBody>
          <a:bodyPr/>
          <a:lstStyle/>
          <a:p>
            <a:fld id="{86CB4B4D-7CA3-9044-876B-883B54F8677D}" type="slidenum">
              <a:rPr/>
              <a:pPr/>
              <a:t>‹#›</a:t>
            </a:fld>
            <a:endParaRPr/>
          </a:p>
        </p:txBody>
      </p:sp>
      <p:pic>
        <p:nvPicPr>
          <p:cNvPr id="43" name="Picture 4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8572" cy="5163964"/>
          </a:xfrm>
          <a:prstGeom prst="rect">
            <a:avLst/>
          </a:prstGeom>
        </p:spPr>
      </p:pic>
    </p:spTree>
    <p:extLst>
      <p:ext uri="{BB962C8B-B14F-4D97-AF65-F5344CB8AC3E}">
        <p14:creationId xmlns:p14="http://schemas.microsoft.com/office/powerpoint/2010/main" val="165044011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644" y="1373359"/>
            <a:ext cx="8442931" cy="3267752"/>
          </a:xfrm>
        </p:spPr>
        <p:txBody>
          <a:bodyPr>
            <a:normAutofit/>
          </a:bodyPr>
          <a:lstStyle>
            <a:lvl1pPr marL="171450" marR="0" indent="-171450" algn="l" defTabSz="685800" rtl="0" eaLnBrk="1" fontAlgn="auto" latinLnBrk="0" hangingPunct="1">
              <a:lnSpc>
                <a:spcPct val="100000"/>
              </a:lnSpc>
              <a:spcBef>
                <a:spcPts val="675"/>
              </a:spcBef>
              <a:spcAft>
                <a:spcPts val="0"/>
              </a:spcAft>
              <a:buClrTx/>
              <a:buSzTx/>
              <a:buFont typeface="Wingdings" pitchFamily="2" charset="2"/>
              <a:buChar char="§"/>
              <a:tabLst/>
              <a:defRPr sz="1200">
                <a:solidFill>
                  <a:schemeClr val="tx2"/>
                </a:solidFill>
              </a:defRPr>
            </a:lvl1pPr>
            <a:lvl2pPr marL="342900" indent="-171450">
              <a:spcBef>
                <a:spcPts val="0"/>
              </a:spcBef>
              <a:defRPr sz="1200">
                <a:solidFill>
                  <a:schemeClr val="tx2"/>
                </a:solidFill>
              </a:defRPr>
            </a:lvl2pPr>
            <a:lvl3pPr marL="514350" indent="-171450">
              <a:spcBef>
                <a:spcPts val="0"/>
              </a:spcBef>
              <a:buFont typeface="Wingdings" pitchFamily="2" charset="2"/>
              <a:buChar cha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6" name="Title 10"/>
          <p:cNvSpPr>
            <a:spLocks noGrp="1"/>
          </p:cNvSpPr>
          <p:nvPr>
            <p:ph type="title"/>
          </p:nvPr>
        </p:nvSpPr>
        <p:spPr>
          <a:xfrm>
            <a:off x="342490" y="225644"/>
            <a:ext cx="8436385" cy="685800"/>
          </a:xfrm>
          <a:prstGeom prst="rect">
            <a:avLst/>
          </a:prstGeom>
        </p:spPr>
        <p:txBody>
          <a:bodyPr lIns="0" tIns="0" rIns="0" bIns="0"/>
          <a:lstStyle/>
          <a:p>
            <a:r>
              <a:rPr lang="en-US" dirty="0"/>
              <a:t>Click to edit Master title style</a:t>
            </a:r>
          </a:p>
        </p:txBody>
      </p:sp>
    </p:spTree>
    <p:extLst>
      <p:ext uri="{BB962C8B-B14F-4D97-AF65-F5344CB8AC3E}">
        <p14:creationId xmlns:p14="http://schemas.microsoft.com/office/powerpoint/2010/main" val="679043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XT_2_COLS">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473724" y="1168960"/>
            <a:ext cx="3183876" cy="1250389"/>
          </a:xfrm>
        </p:spPr>
        <p:txBody>
          <a:bodyPr anchor="t" anchorCtr="0"/>
          <a:lstStyle/>
          <a:p>
            <a:r>
              <a:rPr lang="en-US"/>
              <a:t>Click to edit Master title style</a:t>
            </a:r>
          </a:p>
        </p:txBody>
      </p:sp>
      <p:sp>
        <p:nvSpPr>
          <p:cNvPr id="4" name="Content Placeholder 3"/>
          <p:cNvSpPr>
            <a:spLocks noGrp="1"/>
          </p:cNvSpPr>
          <p:nvPr>
            <p:ph sz="quarter" idx="15"/>
          </p:nvPr>
        </p:nvSpPr>
        <p:spPr>
          <a:xfrm>
            <a:off x="3886200" y="1174860"/>
            <a:ext cx="2176462" cy="3547193"/>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quarter" idx="16"/>
          </p:nvPr>
        </p:nvSpPr>
        <p:spPr>
          <a:xfrm>
            <a:off x="6477000" y="1168960"/>
            <a:ext cx="2176462" cy="3547193"/>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p:nvCxnSpPr>
        <p:spPr>
          <a:xfrm flipV="1">
            <a:off x="6264034" y="1882946"/>
            <a:ext cx="11593" cy="2119219"/>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spTree>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4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xfrm>
            <a:off x="479097" y="4480961"/>
            <a:ext cx="232436" cy="241092"/>
          </a:xfrm>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473724" y="1168961"/>
            <a:ext cx="3183876" cy="1250389"/>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3886200" y="1168960"/>
            <a:ext cx="4800600" cy="37338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06103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1021800"/>
            <a:ext cx="8520600" cy="48315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18" name="Shape 18"/>
          <p:cNvSpPr txBox="1">
            <a:spLocks noGrp="1"/>
          </p:cNvSpPr>
          <p:nvPr>
            <p:ph type="body" idx="1"/>
          </p:nvPr>
        </p:nvSpPr>
        <p:spPr>
          <a:xfrm>
            <a:off x="311700" y="1504950"/>
            <a:ext cx="8520600" cy="3355066"/>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86CB4B4D-7CA3-9044-876B-883B54F8677D}" type="slidenum">
              <a:rPr lang="uk-UA" smtClean="0"/>
              <a:t>‹#›</a:t>
            </a:fld>
            <a:endParaRPr lang="uk-UA"/>
          </a:p>
        </p:txBody>
      </p:sp>
    </p:spTree>
    <p:extLst>
      <p:ext uri="{BB962C8B-B14F-4D97-AF65-F5344CB8AC3E}">
        <p14:creationId xmlns:p14="http://schemas.microsoft.com/office/powerpoint/2010/main" val="1680149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r>
              <a:rPr lang="en-US"/>
              <a:t>Click to edit Master title style</a:t>
            </a:r>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r>
              <a:rPr lang="en-US"/>
              <a:t>Click to edit Master subtitle style</a:t>
            </a:r>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r>
              <a:rPr lang="en-US"/>
              <a:t>Click to edit Master title style</a:t>
            </a:r>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r>
              <a:rPr lang="en-US"/>
              <a:t>Click to edit Master title style</a:t>
            </a:r>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pPr lvl="0"/>
            <a:r>
              <a:rPr lang="en-US"/>
              <a:t>Click to edit Master text styles</a:t>
            </a: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r>
              <a:rPr lang="en-US"/>
              <a:t>Click to edit Master title style</a:t>
            </a:r>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r>
              <a:rPr lang="en-US"/>
              <a:t>Click to edit Master title style</a:t>
            </a:r>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r>
              <a:rPr lang="en-US"/>
              <a:t>Click to edit Master subtitle style</a:t>
            </a:r>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pPr lvl="0"/>
            <a:r>
              <a:rPr lang="en-US"/>
              <a:t>Click to edit Master text styles</a:t>
            </a: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pPr lvl="0"/>
            <a:r>
              <a:rPr lang="en-US"/>
              <a:t>Click to edit Master text styles</a:t>
            </a: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BIOS">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473724" y="1168960"/>
            <a:ext cx="3183876" cy="1250389"/>
          </a:xfrm>
        </p:spPr>
        <p:txBody>
          <a:bodyPr anchor="t" anchorCtr="0"/>
          <a:lstStyle/>
          <a:p>
            <a:r>
              <a:rPr lang="en-US"/>
              <a:t>Click to edit Master title style</a:t>
            </a:r>
          </a:p>
        </p:txBody>
      </p:sp>
      <p:sp>
        <p:nvSpPr>
          <p:cNvPr id="4" name="Content Placeholder 3"/>
          <p:cNvSpPr>
            <a:spLocks noGrp="1"/>
          </p:cNvSpPr>
          <p:nvPr>
            <p:ph sz="quarter" idx="15"/>
          </p:nvPr>
        </p:nvSpPr>
        <p:spPr>
          <a:xfrm>
            <a:off x="5334000" y="1168960"/>
            <a:ext cx="3319462" cy="177789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a:xfrm flipH="1">
            <a:off x="5545931" y="3105150"/>
            <a:ext cx="2895600"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sp>
        <p:nvSpPr>
          <p:cNvPr id="11" name="Content Placeholder 3"/>
          <p:cNvSpPr>
            <a:spLocks noGrp="1"/>
          </p:cNvSpPr>
          <p:nvPr>
            <p:ph sz="quarter" idx="16"/>
          </p:nvPr>
        </p:nvSpPr>
        <p:spPr>
          <a:xfrm>
            <a:off x="5334000" y="3262330"/>
            <a:ext cx="3319462" cy="177789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7"/>
          </p:nvPr>
        </p:nvSpPr>
        <p:spPr>
          <a:xfrm>
            <a:off x="3810000" y="1168400"/>
            <a:ext cx="1371600" cy="1778450"/>
          </a:xfrm>
        </p:spPr>
        <p:txBody>
          <a:bodyPr/>
          <a:lstStyle/>
          <a:p>
            <a:r>
              <a:rPr lang="en-US"/>
              <a:t>Drag picture to placeholder or click icon to add</a:t>
            </a:r>
          </a:p>
        </p:txBody>
      </p:sp>
      <p:sp>
        <p:nvSpPr>
          <p:cNvPr id="14" name="Picture Placeholder 11"/>
          <p:cNvSpPr>
            <a:spLocks noGrp="1"/>
          </p:cNvSpPr>
          <p:nvPr>
            <p:ph type="pic" sz="quarter" idx="18"/>
          </p:nvPr>
        </p:nvSpPr>
        <p:spPr>
          <a:xfrm>
            <a:off x="3810000" y="3262330"/>
            <a:ext cx="1371600" cy="1777890"/>
          </a:xfrm>
        </p:spPr>
        <p:txBody>
          <a:bodyPr/>
          <a:lstStyle/>
          <a:p>
            <a:r>
              <a:rPr lang="en-US"/>
              <a:t>Drag picture to placeholder or click icon to add</a:t>
            </a:r>
          </a:p>
        </p:txBody>
      </p:sp>
    </p:spTree>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r>
              <a:rPr lang="en-US"/>
              <a:t>Click to edit Master title style</a:t>
            </a:r>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pPr lvl="0"/>
            <a:r>
              <a:rPr lang="en-US"/>
              <a:t>Click to edit Master text styles</a:t>
            </a: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2">
    <p:spTree>
      <p:nvGrpSpPr>
        <p:cNvPr id="1" name="Shape 60"/>
        <p:cNvGrpSpPr/>
        <p:nvPr/>
      </p:nvGrpSpPr>
      <p:grpSpPr>
        <a:xfrm>
          <a:off x="0" y="0"/>
          <a:ext cx="0" cy="0"/>
          <a:chOff x="0" y="0"/>
          <a:chExt cx="0" cy="0"/>
        </a:xfrm>
      </p:grpSpPr>
      <p:sp>
        <p:nvSpPr>
          <p:cNvPr id="61" name="Shape 61"/>
          <p:cNvSpPr/>
          <p:nvPr/>
        </p:nvSpPr>
        <p:spPr>
          <a:xfrm>
            <a:off x="0" y="0"/>
            <a:ext cx="9144000" cy="5143500"/>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2145712" y="2967150"/>
            <a:ext cx="90000" cy="90000"/>
          </a:xfrm>
          <a:prstGeom prst="ellipse">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3" name="Shape 63"/>
          <p:cNvCxnSpPr>
            <a:stCxn id="62" idx="6"/>
            <a:endCxn id="64" idx="2"/>
          </p:cNvCxnSpPr>
          <p:nvPr/>
        </p:nvCxnSpPr>
        <p:spPr>
          <a:xfrm>
            <a:off x="2235712" y="3012150"/>
            <a:ext cx="4672800" cy="0"/>
          </a:xfrm>
          <a:prstGeom prst="straightConnector1">
            <a:avLst/>
          </a:prstGeom>
          <a:noFill/>
          <a:ln w="9525" cap="flat" cmpd="sng">
            <a:solidFill>
              <a:srgbClr val="FFFFFF"/>
            </a:solidFill>
            <a:prstDash val="solid"/>
            <a:round/>
            <a:headEnd type="none" w="med" len="med"/>
            <a:tailEnd type="none" w="med" len="med"/>
          </a:ln>
        </p:spPr>
      </p:cxnSp>
      <p:sp>
        <p:nvSpPr>
          <p:cNvPr id="64" name="Shape 64"/>
          <p:cNvSpPr/>
          <p:nvPr/>
        </p:nvSpPr>
        <p:spPr>
          <a:xfrm>
            <a:off x="6908487" y="2967150"/>
            <a:ext cx="90000" cy="90000"/>
          </a:xfrm>
          <a:prstGeom prst="ellipse">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txBox="1">
            <a:spLocks noGrp="1"/>
          </p:cNvSpPr>
          <p:nvPr>
            <p:ph type="title"/>
          </p:nvPr>
        </p:nvSpPr>
        <p:spPr>
          <a:xfrm>
            <a:off x="1268800" y="1629150"/>
            <a:ext cx="6606600" cy="1160700"/>
          </a:xfrm>
          <a:prstGeom prst="rect">
            <a:avLst/>
          </a:prstGeom>
          <a:noFill/>
        </p:spPr>
        <p:txBody>
          <a:bodyPr lIns="91425" tIns="91425" rIns="91425" bIns="91425" anchor="b" anchorCtr="0"/>
          <a:lstStyle>
            <a:lvl1pPr lvl="0" algn="ctr" rtl="0">
              <a:lnSpc>
                <a:spcPct val="100000"/>
              </a:lnSpc>
              <a:spcBef>
                <a:spcPts val="0"/>
              </a:spcBef>
              <a:spcAft>
                <a:spcPts val="0"/>
              </a:spcAft>
              <a:buClr>
                <a:srgbClr val="FFFFFF"/>
              </a:buClr>
              <a:buSzPct val="100000"/>
              <a:buNone/>
              <a:defRPr sz="3000" b="1">
                <a:solidFill>
                  <a:srgbClr val="FFFFFF"/>
                </a:solidFill>
              </a:defRPr>
            </a:lvl1pPr>
            <a:lvl2pPr lvl="1" algn="ctr" rtl="0">
              <a:lnSpc>
                <a:spcPct val="100000"/>
              </a:lnSpc>
              <a:spcBef>
                <a:spcPts val="0"/>
              </a:spcBef>
              <a:spcAft>
                <a:spcPts val="0"/>
              </a:spcAft>
              <a:buClr>
                <a:srgbClr val="FFFFFF"/>
              </a:buClr>
              <a:buSzPct val="100000"/>
              <a:buNone/>
              <a:defRPr sz="3000" b="1">
                <a:solidFill>
                  <a:srgbClr val="FFFFFF"/>
                </a:solidFill>
              </a:defRPr>
            </a:lvl2pPr>
            <a:lvl3pPr lvl="2" algn="ctr" rtl="0">
              <a:lnSpc>
                <a:spcPct val="100000"/>
              </a:lnSpc>
              <a:spcBef>
                <a:spcPts val="0"/>
              </a:spcBef>
              <a:spcAft>
                <a:spcPts val="0"/>
              </a:spcAft>
              <a:buClr>
                <a:srgbClr val="FFFFFF"/>
              </a:buClr>
              <a:buSzPct val="100000"/>
              <a:buNone/>
              <a:defRPr sz="3000" b="1">
                <a:solidFill>
                  <a:srgbClr val="FFFFFF"/>
                </a:solidFill>
              </a:defRPr>
            </a:lvl3pPr>
            <a:lvl4pPr lvl="3" algn="ctr" rtl="0">
              <a:lnSpc>
                <a:spcPct val="100000"/>
              </a:lnSpc>
              <a:spcBef>
                <a:spcPts val="0"/>
              </a:spcBef>
              <a:spcAft>
                <a:spcPts val="0"/>
              </a:spcAft>
              <a:buClr>
                <a:srgbClr val="FFFFFF"/>
              </a:buClr>
              <a:buSzPct val="100000"/>
              <a:buNone/>
              <a:defRPr sz="3000" b="1">
                <a:solidFill>
                  <a:srgbClr val="FFFFFF"/>
                </a:solidFill>
              </a:defRPr>
            </a:lvl4pPr>
            <a:lvl5pPr lvl="4" algn="ctr" rtl="0">
              <a:lnSpc>
                <a:spcPct val="100000"/>
              </a:lnSpc>
              <a:spcBef>
                <a:spcPts val="0"/>
              </a:spcBef>
              <a:spcAft>
                <a:spcPts val="0"/>
              </a:spcAft>
              <a:buClr>
                <a:srgbClr val="FFFFFF"/>
              </a:buClr>
              <a:buSzPct val="100000"/>
              <a:buNone/>
              <a:defRPr sz="3000" b="1">
                <a:solidFill>
                  <a:srgbClr val="FFFFFF"/>
                </a:solidFill>
              </a:defRPr>
            </a:lvl5pPr>
            <a:lvl6pPr lvl="5" algn="ctr" rtl="0">
              <a:lnSpc>
                <a:spcPct val="100000"/>
              </a:lnSpc>
              <a:spcBef>
                <a:spcPts val="0"/>
              </a:spcBef>
              <a:spcAft>
                <a:spcPts val="0"/>
              </a:spcAft>
              <a:buClr>
                <a:srgbClr val="FFFFFF"/>
              </a:buClr>
              <a:buSzPct val="100000"/>
              <a:buNone/>
              <a:defRPr sz="3000" b="1">
                <a:solidFill>
                  <a:srgbClr val="FFFFFF"/>
                </a:solidFill>
              </a:defRPr>
            </a:lvl6pPr>
            <a:lvl7pPr lvl="6" algn="ctr" rtl="0">
              <a:lnSpc>
                <a:spcPct val="100000"/>
              </a:lnSpc>
              <a:spcBef>
                <a:spcPts val="0"/>
              </a:spcBef>
              <a:spcAft>
                <a:spcPts val="0"/>
              </a:spcAft>
              <a:buClr>
                <a:srgbClr val="FFFFFF"/>
              </a:buClr>
              <a:buSzPct val="100000"/>
              <a:buNone/>
              <a:defRPr sz="3000" b="1">
                <a:solidFill>
                  <a:srgbClr val="FFFFFF"/>
                </a:solidFill>
              </a:defRPr>
            </a:lvl7pPr>
            <a:lvl8pPr lvl="7" algn="ctr" rtl="0">
              <a:lnSpc>
                <a:spcPct val="100000"/>
              </a:lnSpc>
              <a:spcBef>
                <a:spcPts val="0"/>
              </a:spcBef>
              <a:spcAft>
                <a:spcPts val="0"/>
              </a:spcAft>
              <a:buClr>
                <a:srgbClr val="FFFFFF"/>
              </a:buClr>
              <a:buSzPct val="100000"/>
              <a:buNone/>
              <a:defRPr sz="3000" b="1">
                <a:solidFill>
                  <a:srgbClr val="FFFFFF"/>
                </a:solidFill>
              </a:defRPr>
            </a:lvl8pPr>
            <a:lvl9pPr lvl="8" algn="ctr" rtl="0">
              <a:lnSpc>
                <a:spcPct val="100000"/>
              </a:lnSpc>
              <a:spcBef>
                <a:spcPts val="0"/>
              </a:spcBef>
              <a:spcAft>
                <a:spcPts val="0"/>
              </a:spcAft>
              <a:buClr>
                <a:srgbClr val="FFFFFF"/>
              </a:buClr>
              <a:buSzPct val="100000"/>
              <a:buNone/>
              <a:defRPr sz="3000" b="1">
                <a:solidFill>
                  <a:srgbClr val="FFFFFF"/>
                </a:solidFill>
              </a:defRPr>
            </a:lvl9pPr>
          </a:lstStyle>
          <a:p>
            <a:r>
              <a:rPr lang="en-US"/>
              <a:t>Click to edit Master title style</a:t>
            </a:r>
            <a:endParaRPr/>
          </a:p>
        </p:txBody>
      </p:sp>
      <p:sp>
        <p:nvSpPr>
          <p:cNvPr id="66" name="Shape 66"/>
          <p:cNvSpPr txBox="1">
            <a:spLocks noGrp="1"/>
          </p:cNvSpPr>
          <p:nvPr>
            <p:ph type="sldNum" idx="12"/>
          </p:nvPr>
        </p:nvSpPr>
        <p:spPr>
          <a:xfrm>
            <a:off x="8497999" y="4688758"/>
            <a:ext cx="548700" cy="393600"/>
          </a:xfrm>
          <a:prstGeom prst="rect">
            <a:avLst/>
          </a:prstGeom>
          <a:noFill/>
        </p:spPr>
        <p:txBody>
          <a:bodyPr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FFFFFF"/>
                </a:solidFill>
              </a:rPr>
              <a:t>‹#›</a:t>
            </a:fld>
            <a:endParaRPr lang="en" sz="1000">
              <a:solidFill>
                <a:srgbClr val="FFFFFF"/>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ustom layout 5">
    <p:bg>
      <p:bgRef idx="1001">
        <a:schemeClr val="bg1"/>
      </p:bgRef>
    </p:bg>
    <p:spTree>
      <p:nvGrpSpPr>
        <p:cNvPr id="1" name="Shape 67"/>
        <p:cNvGrpSpPr/>
        <p:nvPr/>
      </p:nvGrpSpPr>
      <p:grpSpPr>
        <a:xfrm>
          <a:off x="0" y="0"/>
          <a:ext cx="0" cy="0"/>
          <a:chOff x="0" y="0"/>
          <a:chExt cx="0" cy="0"/>
        </a:xfrm>
      </p:grpSpPr>
      <p:sp>
        <p:nvSpPr>
          <p:cNvPr id="68" name="Shape 68"/>
          <p:cNvSpPr/>
          <p:nvPr/>
        </p:nvSpPr>
        <p:spPr>
          <a:xfrm>
            <a:off x="0" y="0"/>
            <a:ext cx="9144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nvGrpSpPr>
          <p:cNvPr id="69" name="Shape 69"/>
          <p:cNvGrpSpPr/>
          <p:nvPr/>
        </p:nvGrpSpPr>
        <p:grpSpPr>
          <a:xfrm>
            <a:off x="2105247" y="1"/>
            <a:ext cx="7038765" cy="5138760"/>
            <a:chOff x="3388635" y="43347"/>
            <a:chExt cx="5755327" cy="4201766"/>
          </a:xfrm>
        </p:grpSpPr>
        <p:sp>
          <p:nvSpPr>
            <p:cNvPr id="70" name="Shape 70"/>
            <p:cNvSpPr/>
            <p:nvPr/>
          </p:nvSpPr>
          <p:spPr>
            <a:xfrm>
              <a:off x="3837146"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4285658"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4734169"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5182680"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a:off x="5631191"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6079703"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a:off x="6528214"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6976725"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a:off x="7425228"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7873740"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0" name="Shape 80"/>
            <p:cNvSpPr/>
            <p:nvPr/>
          </p:nvSpPr>
          <p:spPr>
            <a:xfrm>
              <a:off x="8322251"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a:off x="8770762"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2" name="Shape 82"/>
            <p:cNvSpPr/>
            <p:nvPr/>
          </p:nvSpPr>
          <p:spPr>
            <a:xfrm>
              <a:off x="3837146"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a:off x="4285658"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4734169"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5182680"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5631191"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6079703"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6528214"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6976725"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7425228"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7873740"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8322251"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8770762"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837146"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285658"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734169"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5182680"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631191"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6079703"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528214"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976725"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7425228"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873740"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8322251"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8770762"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3388635"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3837146"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4285658"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9" name="Shape 109"/>
            <p:cNvSpPr/>
            <p:nvPr/>
          </p:nvSpPr>
          <p:spPr>
            <a:xfrm>
              <a:off x="4734169"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0" name="Shape 110"/>
            <p:cNvSpPr/>
            <p:nvPr/>
          </p:nvSpPr>
          <p:spPr>
            <a:xfrm>
              <a:off x="5182680"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1" name="Shape 111"/>
            <p:cNvSpPr/>
            <p:nvPr/>
          </p:nvSpPr>
          <p:spPr>
            <a:xfrm>
              <a:off x="5631191"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6079703"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3" name="Shape 113"/>
            <p:cNvSpPr/>
            <p:nvPr/>
          </p:nvSpPr>
          <p:spPr>
            <a:xfrm>
              <a:off x="6528214"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4" name="Shape 114"/>
            <p:cNvSpPr/>
            <p:nvPr/>
          </p:nvSpPr>
          <p:spPr>
            <a:xfrm>
              <a:off x="6976725"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5" name="Shape 115"/>
            <p:cNvSpPr/>
            <p:nvPr/>
          </p:nvSpPr>
          <p:spPr>
            <a:xfrm>
              <a:off x="7425228"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6" name="Shape 116"/>
            <p:cNvSpPr/>
            <p:nvPr/>
          </p:nvSpPr>
          <p:spPr>
            <a:xfrm>
              <a:off x="7873740"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8322251"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8770762"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388635"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a:off x="3837146"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a:off x="4285658"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2" name="Shape 122"/>
            <p:cNvSpPr/>
            <p:nvPr/>
          </p:nvSpPr>
          <p:spPr>
            <a:xfrm>
              <a:off x="4734169" y="43359"/>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3" name="Shape 123"/>
            <p:cNvSpPr/>
            <p:nvPr/>
          </p:nvSpPr>
          <p:spPr>
            <a:xfrm>
              <a:off x="5182680"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4" name="Shape 124"/>
            <p:cNvSpPr/>
            <p:nvPr/>
          </p:nvSpPr>
          <p:spPr>
            <a:xfrm>
              <a:off x="5631191"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5" name="Shape 125"/>
            <p:cNvSpPr/>
            <p:nvPr/>
          </p:nvSpPr>
          <p:spPr>
            <a:xfrm>
              <a:off x="6079703"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6" name="Shape 126"/>
            <p:cNvSpPr/>
            <p:nvPr/>
          </p:nvSpPr>
          <p:spPr>
            <a:xfrm>
              <a:off x="6528214"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7" name="Shape 127"/>
            <p:cNvSpPr/>
            <p:nvPr/>
          </p:nvSpPr>
          <p:spPr>
            <a:xfrm>
              <a:off x="6976725"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8" name="Shape 128"/>
            <p:cNvSpPr/>
            <p:nvPr/>
          </p:nvSpPr>
          <p:spPr>
            <a:xfrm>
              <a:off x="7425228"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9" name="Shape 129"/>
            <p:cNvSpPr/>
            <p:nvPr/>
          </p:nvSpPr>
          <p:spPr>
            <a:xfrm>
              <a:off x="7873740"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8322251"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8770762"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a:off x="3837146"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a:off x="4285658"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a:off x="4734169"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a:off x="5182680"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a:off x="5631191"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a:off x="6079703"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a:off x="6528214"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a:off x="6976725"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0" name="Shape 140"/>
            <p:cNvSpPr/>
            <p:nvPr/>
          </p:nvSpPr>
          <p:spPr>
            <a:xfrm>
              <a:off x="7425228"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1" name="Shape 141"/>
            <p:cNvSpPr/>
            <p:nvPr/>
          </p:nvSpPr>
          <p:spPr>
            <a:xfrm>
              <a:off x="7873740"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8322251"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8770762"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3837146"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a:off x="4285658"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4734169"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a:off x="5182680"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8" name="Shape 148"/>
            <p:cNvSpPr/>
            <p:nvPr/>
          </p:nvSpPr>
          <p:spPr>
            <a:xfrm>
              <a:off x="5631191"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a:off x="6079703"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a:off x="6528214"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a:off x="6976725"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a:off x="7425228"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7873740"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8322251"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5" name="Shape 155"/>
            <p:cNvSpPr/>
            <p:nvPr/>
          </p:nvSpPr>
          <p:spPr>
            <a:xfrm>
              <a:off x="8770762"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6" name="Shape 156"/>
            <p:cNvSpPr/>
            <p:nvPr/>
          </p:nvSpPr>
          <p:spPr>
            <a:xfrm>
              <a:off x="3837146"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7" name="Shape 157"/>
            <p:cNvSpPr/>
            <p:nvPr/>
          </p:nvSpPr>
          <p:spPr>
            <a:xfrm>
              <a:off x="4285658"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8" name="Shape 158"/>
            <p:cNvSpPr/>
            <p:nvPr/>
          </p:nvSpPr>
          <p:spPr>
            <a:xfrm>
              <a:off x="4734169"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9" name="Shape 159"/>
            <p:cNvSpPr/>
            <p:nvPr/>
          </p:nvSpPr>
          <p:spPr>
            <a:xfrm>
              <a:off x="5182680"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0" name="Shape 160"/>
            <p:cNvSpPr/>
            <p:nvPr/>
          </p:nvSpPr>
          <p:spPr>
            <a:xfrm>
              <a:off x="5631191"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1" name="Shape 161"/>
            <p:cNvSpPr/>
            <p:nvPr/>
          </p:nvSpPr>
          <p:spPr>
            <a:xfrm>
              <a:off x="6079703"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2" name="Shape 162"/>
            <p:cNvSpPr/>
            <p:nvPr/>
          </p:nvSpPr>
          <p:spPr>
            <a:xfrm>
              <a:off x="6528214"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a:off x="6976725"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4" name="Shape 164"/>
            <p:cNvSpPr/>
            <p:nvPr/>
          </p:nvSpPr>
          <p:spPr>
            <a:xfrm>
              <a:off x="7425228"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5" name="Shape 165"/>
            <p:cNvSpPr/>
            <p:nvPr/>
          </p:nvSpPr>
          <p:spPr>
            <a:xfrm>
              <a:off x="7873740"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8322251"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a:off x="8770762"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8" name="Shape 168"/>
            <p:cNvSpPr/>
            <p:nvPr/>
          </p:nvSpPr>
          <p:spPr>
            <a:xfrm>
              <a:off x="3837146"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9" name="Shape 169"/>
            <p:cNvSpPr/>
            <p:nvPr/>
          </p:nvSpPr>
          <p:spPr>
            <a:xfrm>
              <a:off x="4285658"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0" name="Shape 170"/>
            <p:cNvSpPr/>
            <p:nvPr/>
          </p:nvSpPr>
          <p:spPr>
            <a:xfrm>
              <a:off x="4734169"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5182680"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5631191"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6079703"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6528214"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6976725"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7425228"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7873740"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8322251"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8770762"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837146"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285658"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734169"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5182680"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631191"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6079703"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528214"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976725"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7425228"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873740"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8322251"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8770762"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grpSp>
      <p:sp>
        <p:nvSpPr>
          <p:cNvPr id="2" name="Rectangle 1"/>
          <p:cNvSpPr/>
          <p:nvPr userDrawn="1"/>
        </p:nvSpPr>
        <p:spPr>
          <a:xfrm>
            <a:off x="0" y="0"/>
            <a:ext cx="3396589" cy="5143500"/>
          </a:xfrm>
          <a:prstGeom prst="rect">
            <a:avLst/>
          </a:prstGeom>
          <a:solidFill>
            <a:srgbClr val="000000"/>
          </a:solidFill>
          <a:ln>
            <a:solidFill>
              <a:srgbClr val="2121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Shape 194"/>
          <p:cNvSpPr/>
          <p:nvPr/>
        </p:nvSpPr>
        <p:spPr>
          <a:xfrm>
            <a:off x="685175" y="2731725"/>
            <a:ext cx="61200" cy="14553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96" name="Shape 196"/>
          <p:cNvSpPr txBox="1">
            <a:spLocks noGrp="1"/>
          </p:cNvSpPr>
          <p:nvPr>
            <p:ph type="sldNum" idx="12"/>
          </p:nvPr>
        </p:nvSpPr>
        <p:spPr>
          <a:xfrm>
            <a:off x="8472457" y="4706554"/>
            <a:ext cx="548700" cy="393600"/>
          </a:xfrm>
          <a:prstGeom prst="rect">
            <a:avLst/>
          </a:prstGeom>
          <a:noFill/>
        </p:spPr>
        <p:txBody>
          <a:bodyPr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chemeClr val="lt1"/>
                </a:solidFill>
              </a:rPr>
              <a:t>‹#›</a:t>
            </a:fld>
            <a:endParaRPr lang="en" sz="1000">
              <a:solidFill>
                <a:schemeClr val="lt1"/>
              </a:solidFill>
            </a:endParaRPr>
          </a:p>
        </p:txBody>
      </p:sp>
      <p:sp>
        <p:nvSpPr>
          <p:cNvPr id="3" name="Right Triangle 2"/>
          <p:cNvSpPr/>
          <p:nvPr userDrawn="1"/>
        </p:nvSpPr>
        <p:spPr>
          <a:xfrm>
            <a:off x="3396589" y="0"/>
            <a:ext cx="3250800" cy="5143500"/>
          </a:xfrm>
          <a:prstGeom prst="rtTriangl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Shape 195"/>
          <p:cNvSpPr txBox="1">
            <a:spLocks noGrp="1"/>
          </p:cNvSpPr>
          <p:nvPr>
            <p:ph type="ctrTitle"/>
          </p:nvPr>
        </p:nvSpPr>
        <p:spPr>
          <a:xfrm>
            <a:off x="992425" y="2536400"/>
            <a:ext cx="3136800" cy="1884900"/>
          </a:xfrm>
          <a:prstGeom prst="rect">
            <a:avLst/>
          </a:prstGeom>
          <a:noFill/>
        </p:spPr>
        <p:txBody>
          <a:bodyPr lIns="91425" tIns="91425" rIns="91425" bIns="91425" anchor="ctr" anchorCtr="0"/>
          <a:lstStyle>
            <a:lvl1pPr lvl="0" algn="l" rtl="0">
              <a:lnSpc>
                <a:spcPct val="100000"/>
              </a:lnSpc>
              <a:spcBef>
                <a:spcPts val="0"/>
              </a:spcBef>
              <a:spcAft>
                <a:spcPts val="0"/>
              </a:spcAft>
              <a:buClr>
                <a:schemeClr val="dk1"/>
              </a:buClr>
              <a:buSzPct val="100000"/>
              <a:buNone/>
              <a:defRPr sz="3600" b="1">
                <a:solidFill>
                  <a:schemeClr val="dk1"/>
                </a:solidFill>
              </a:defRPr>
            </a:lvl1pPr>
            <a:lvl2pPr lvl="1" algn="l" rtl="0">
              <a:lnSpc>
                <a:spcPct val="100000"/>
              </a:lnSpc>
              <a:spcBef>
                <a:spcPts val="0"/>
              </a:spcBef>
              <a:spcAft>
                <a:spcPts val="0"/>
              </a:spcAft>
              <a:buClr>
                <a:schemeClr val="dk1"/>
              </a:buClr>
              <a:buSzPct val="100000"/>
              <a:buNone/>
              <a:defRPr sz="3600" b="1">
                <a:solidFill>
                  <a:schemeClr val="dk1"/>
                </a:solidFill>
              </a:defRPr>
            </a:lvl2pPr>
            <a:lvl3pPr lvl="2" algn="l" rtl="0">
              <a:lnSpc>
                <a:spcPct val="100000"/>
              </a:lnSpc>
              <a:spcBef>
                <a:spcPts val="0"/>
              </a:spcBef>
              <a:spcAft>
                <a:spcPts val="0"/>
              </a:spcAft>
              <a:buClr>
                <a:schemeClr val="dk1"/>
              </a:buClr>
              <a:buSzPct val="100000"/>
              <a:buNone/>
              <a:defRPr sz="3600" b="1">
                <a:solidFill>
                  <a:schemeClr val="dk1"/>
                </a:solidFill>
              </a:defRPr>
            </a:lvl3pPr>
            <a:lvl4pPr lvl="3" algn="l" rtl="0">
              <a:lnSpc>
                <a:spcPct val="100000"/>
              </a:lnSpc>
              <a:spcBef>
                <a:spcPts val="0"/>
              </a:spcBef>
              <a:spcAft>
                <a:spcPts val="0"/>
              </a:spcAft>
              <a:buClr>
                <a:schemeClr val="dk1"/>
              </a:buClr>
              <a:buSzPct val="100000"/>
              <a:buNone/>
              <a:defRPr sz="3600" b="1">
                <a:solidFill>
                  <a:schemeClr val="dk1"/>
                </a:solidFill>
              </a:defRPr>
            </a:lvl4pPr>
            <a:lvl5pPr lvl="4" algn="l" rtl="0">
              <a:lnSpc>
                <a:spcPct val="100000"/>
              </a:lnSpc>
              <a:spcBef>
                <a:spcPts val="0"/>
              </a:spcBef>
              <a:spcAft>
                <a:spcPts val="0"/>
              </a:spcAft>
              <a:buClr>
                <a:schemeClr val="dk1"/>
              </a:buClr>
              <a:buSzPct val="100000"/>
              <a:buNone/>
              <a:defRPr sz="3600" b="1">
                <a:solidFill>
                  <a:schemeClr val="dk1"/>
                </a:solidFill>
              </a:defRPr>
            </a:lvl5pPr>
            <a:lvl6pPr lvl="5" algn="l" rtl="0">
              <a:lnSpc>
                <a:spcPct val="100000"/>
              </a:lnSpc>
              <a:spcBef>
                <a:spcPts val="0"/>
              </a:spcBef>
              <a:spcAft>
                <a:spcPts val="0"/>
              </a:spcAft>
              <a:buClr>
                <a:schemeClr val="dk1"/>
              </a:buClr>
              <a:buSzPct val="100000"/>
              <a:buNone/>
              <a:defRPr sz="3600" b="1">
                <a:solidFill>
                  <a:schemeClr val="dk1"/>
                </a:solidFill>
              </a:defRPr>
            </a:lvl6pPr>
            <a:lvl7pPr lvl="6" algn="l" rtl="0">
              <a:lnSpc>
                <a:spcPct val="100000"/>
              </a:lnSpc>
              <a:spcBef>
                <a:spcPts val="0"/>
              </a:spcBef>
              <a:spcAft>
                <a:spcPts val="0"/>
              </a:spcAft>
              <a:buClr>
                <a:schemeClr val="dk1"/>
              </a:buClr>
              <a:buSzPct val="100000"/>
              <a:buNone/>
              <a:defRPr sz="3600" b="1">
                <a:solidFill>
                  <a:schemeClr val="dk1"/>
                </a:solidFill>
              </a:defRPr>
            </a:lvl7pPr>
            <a:lvl8pPr lvl="7" algn="l" rtl="0">
              <a:lnSpc>
                <a:spcPct val="100000"/>
              </a:lnSpc>
              <a:spcBef>
                <a:spcPts val="0"/>
              </a:spcBef>
              <a:spcAft>
                <a:spcPts val="0"/>
              </a:spcAft>
              <a:buClr>
                <a:schemeClr val="dk1"/>
              </a:buClr>
              <a:buSzPct val="100000"/>
              <a:buNone/>
              <a:defRPr sz="3600" b="1">
                <a:solidFill>
                  <a:schemeClr val="dk1"/>
                </a:solidFill>
              </a:defRPr>
            </a:lvl8pPr>
            <a:lvl9pPr lvl="8" algn="l" rtl="0">
              <a:lnSpc>
                <a:spcPct val="100000"/>
              </a:lnSpc>
              <a:spcBef>
                <a:spcPts val="0"/>
              </a:spcBef>
              <a:spcAft>
                <a:spcPts val="0"/>
              </a:spcAft>
              <a:buClr>
                <a:schemeClr val="dk1"/>
              </a:buClr>
              <a:buSzPct val="100000"/>
              <a:buNone/>
              <a:defRPr sz="3600" b="1">
                <a:solidFill>
                  <a:schemeClr val="dk1"/>
                </a:solidFill>
              </a:defRPr>
            </a:lvl9pPr>
          </a:lstStyle>
          <a:p>
            <a:r>
              <a:rPr lang="en-US"/>
              <a:t>Click to edit Master title style</a:t>
            </a:r>
            <a:endParaRPr dirty="0"/>
          </a:p>
        </p:txBody>
      </p:sp>
    </p:spTree>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ustom layout 4">
    <p:spTree>
      <p:nvGrpSpPr>
        <p:cNvPr id="1" name="Shape 197"/>
        <p:cNvGrpSpPr/>
        <p:nvPr/>
      </p:nvGrpSpPr>
      <p:grpSpPr>
        <a:xfrm>
          <a:off x="0" y="0"/>
          <a:ext cx="0" cy="0"/>
          <a:chOff x="0" y="0"/>
          <a:chExt cx="0" cy="0"/>
        </a:xfrm>
      </p:grpSpPr>
      <p:sp>
        <p:nvSpPr>
          <p:cNvPr id="199" name="Shape 199"/>
          <p:cNvSpPr/>
          <p:nvPr/>
        </p:nvSpPr>
        <p:spPr>
          <a:xfrm>
            <a:off x="148" y="-26"/>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0" name="Shape 200"/>
          <p:cNvSpPr/>
          <p:nvPr/>
        </p:nvSpPr>
        <p:spPr>
          <a:xfrm>
            <a:off x="521314" y="-26"/>
            <a:ext cx="521399"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01" name="Shape 201"/>
          <p:cNvSpPr/>
          <p:nvPr/>
        </p:nvSpPr>
        <p:spPr>
          <a:xfrm>
            <a:off x="192078" y="226163"/>
            <a:ext cx="662100" cy="662099"/>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rot="10800000">
            <a:off x="191890" y="2259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03" name="Shape 203"/>
          <p:cNvSpPr/>
          <p:nvPr/>
        </p:nvSpPr>
        <p:spPr>
          <a:xfrm>
            <a:off x="1042802" y="-26"/>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4" name="Shape 204"/>
          <p:cNvSpPr/>
          <p:nvPr/>
        </p:nvSpPr>
        <p:spPr>
          <a:xfrm>
            <a:off x="1564118" y="-26"/>
            <a:ext cx="521400"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05" name="Shape 205"/>
          <p:cNvSpPr/>
          <p:nvPr/>
        </p:nvSpPr>
        <p:spPr>
          <a:xfrm>
            <a:off x="1234882" y="226163"/>
            <a:ext cx="662099" cy="662099"/>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06" name="Shape 206"/>
          <p:cNvSpPr/>
          <p:nvPr/>
        </p:nvSpPr>
        <p:spPr>
          <a:xfrm rot="10800000">
            <a:off x="1234694" y="2259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07" name="Shape 207"/>
          <p:cNvSpPr/>
          <p:nvPr/>
        </p:nvSpPr>
        <p:spPr>
          <a:xfrm>
            <a:off x="2085542" y="-26"/>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8" name="Shape 208"/>
          <p:cNvSpPr/>
          <p:nvPr/>
        </p:nvSpPr>
        <p:spPr>
          <a:xfrm>
            <a:off x="2606858" y="-26"/>
            <a:ext cx="521400"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09" name="Shape 209"/>
          <p:cNvSpPr/>
          <p:nvPr/>
        </p:nvSpPr>
        <p:spPr>
          <a:xfrm>
            <a:off x="2277622" y="226163"/>
            <a:ext cx="662100" cy="662099"/>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10" name="Shape 210"/>
          <p:cNvSpPr/>
          <p:nvPr/>
        </p:nvSpPr>
        <p:spPr>
          <a:xfrm rot="10800000">
            <a:off x="2277434" y="2259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11" name="Shape 211"/>
          <p:cNvSpPr/>
          <p:nvPr/>
        </p:nvSpPr>
        <p:spPr>
          <a:xfrm>
            <a:off x="3128346" y="-26"/>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12" name="Shape 212"/>
          <p:cNvSpPr/>
          <p:nvPr/>
        </p:nvSpPr>
        <p:spPr>
          <a:xfrm>
            <a:off x="3649662" y="-26"/>
            <a:ext cx="521400"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13" name="Shape 213"/>
          <p:cNvSpPr/>
          <p:nvPr/>
        </p:nvSpPr>
        <p:spPr>
          <a:xfrm>
            <a:off x="3320426" y="226163"/>
            <a:ext cx="662100" cy="662099"/>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rot="10800000">
            <a:off x="3320238" y="2259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4171139" y="-25"/>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a:off x="4363219" y="226164"/>
            <a:ext cx="662100"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17" name="Shape 217"/>
          <p:cNvSpPr/>
          <p:nvPr/>
        </p:nvSpPr>
        <p:spPr>
          <a:xfrm>
            <a:off x="148" y="1028673"/>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a:off x="521376" y="1028673"/>
            <a:ext cx="521399" cy="10287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p:txBody>
      </p:sp>
      <p:sp>
        <p:nvSpPr>
          <p:cNvPr id="219" name="Shape 219"/>
          <p:cNvSpPr/>
          <p:nvPr/>
        </p:nvSpPr>
        <p:spPr>
          <a:xfrm>
            <a:off x="192078" y="1254863"/>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20" name="Shape 220"/>
          <p:cNvSpPr/>
          <p:nvPr/>
        </p:nvSpPr>
        <p:spPr>
          <a:xfrm rot="10800000">
            <a:off x="191890" y="1254685"/>
            <a:ext cx="662100" cy="662100"/>
          </a:xfrm>
          <a:prstGeom prst="chord">
            <a:avLst>
              <a:gd name="adj1" fmla="val 5400352"/>
              <a:gd name="adj2" fmla="val 1620000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21" name="Shape 221"/>
          <p:cNvSpPr/>
          <p:nvPr/>
        </p:nvSpPr>
        <p:spPr>
          <a:xfrm>
            <a:off x="1042802" y="1028673"/>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22" name="Shape 222"/>
          <p:cNvSpPr/>
          <p:nvPr/>
        </p:nvSpPr>
        <p:spPr>
          <a:xfrm>
            <a:off x="1564180" y="1028673"/>
            <a:ext cx="521400" cy="10287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p:txBody>
      </p:sp>
      <p:sp>
        <p:nvSpPr>
          <p:cNvPr id="223" name="Shape 223"/>
          <p:cNvSpPr/>
          <p:nvPr/>
        </p:nvSpPr>
        <p:spPr>
          <a:xfrm>
            <a:off x="1234882" y="1254863"/>
            <a:ext cx="662099"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24" name="Shape 224"/>
          <p:cNvSpPr/>
          <p:nvPr/>
        </p:nvSpPr>
        <p:spPr>
          <a:xfrm rot="10800000">
            <a:off x="1234694" y="1254685"/>
            <a:ext cx="662100" cy="662100"/>
          </a:xfrm>
          <a:prstGeom prst="chord">
            <a:avLst>
              <a:gd name="adj1" fmla="val 5400352"/>
              <a:gd name="adj2" fmla="val 1620000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25" name="Shape 225"/>
          <p:cNvSpPr/>
          <p:nvPr/>
        </p:nvSpPr>
        <p:spPr>
          <a:xfrm>
            <a:off x="2085542" y="1028673"/>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26" name="Shape 226"/>
          <p:cNvSpPr/>
          <p:nvPr/>
        </p:nvSpPr>
        <p:spPr>
          <a:xfrm>
            <a:off x="2606920" y="1028673"/>
            <a:ext cx="521400" cy="10287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a:off x="2277622" y="1254863"/>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28" name="Shape 228"/>
          <p:cNvSpPr/>
          <p:nvPr/>
        </p:nvSpPr>
        <p:spPr>
          <a:xfrm rot="10800000">
            <a:off x="2277434" y="1254685"/>
            <a:ext cx="662100" cy="662100"/>
          </a:xfrm>
          <a:prstGeom prst="chord">
            <a:avLst>
              <a:gd name="adj1" fmla="val 5400352"/>
              <a:gd name="adj2" fmla="val 1620000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29" name="Shape 229"/>
          <p:cNvSpPr/>
          <p:nvPr/>
        </p:nvSpPr>
        <p:spPr>
          <a:xfrm>
            <a:off x="3128346" y="1028673"/>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30" name="Shape 230"/>
          <p:cNvSpPr/>
          <p:nvPr/>
        </p:nvSpPr>
        <p:spPr>
          <a:xfrm>
            <a:off x="3649724" y="1028673"/>
            <a:ext cx="521400" cy="10287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3320426" y="1254863"/>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rot="10800000">
            <a:off x="3320238" y="1254685"/>
            <a:ext cx="662100" cy="662100"/>
          </a:xfrm>
          <a:prstGeom prst="chord">
            <a:avLst>
              <a:gd name="adj1" fmla="val 5400352"/>
              <a:gd name="adj2" fmla="val 1620000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a:off x="4171139" y="1028674"/>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34" name="Shape 234"/>
          <p:cNvSpPr/>
          <p:nvPr/>
        </p:nvSpPr>
        <p:spPr>
          <a:xfrm>
            <a:off x="4363219" y="1254864"/>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35" name="Shape 235"/>
          <p:cNvSpPr/>
          <p:nvPr/>
        </p:nvSpPr>
        <p:spPr>
          <a:xfrm>
            <a:off x="148" y="2057373"/>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a:off x="521314" y="2057373"/>
            <a:ext cx="521399"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37" name="Shape 237"/>
          <p:cNvSpPr/>
          <p:nvPr/>
        </p:nvSpPr>
        <p:spPr>
          <a:xfrm>
            <a:off x="192078" y="2283563"/>
            <a:ext cx="662100"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38" name="Shape 238"/>
          <p:cNvSpPr/>
          <p:nvPr/>
        </p:nvSpPr>
        <p:spPr>
          <a:xfrm rot="10800000">
            <a:off x="191890" y="22833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39" name="Shape 239"/>
          <p:cNvSpPr/>
          <p:nvPr/>
        </p:nvSpPr>
        <p:spPr>
          <a:xfrm>
            <a:off x="1042802" y="2057373"/>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40" name="Shape 240"/>
          <p:cNvSpPr/>
          <p:nvPr/>
        </p:nvSpPr>
        <p:spPr>
          <a:xfrm>
            <a:off x="1564118" y="2057373"/>
            <a:ext cx="521400"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41" name="Shape 241"/>
          <p:cNvSpPr/>
          <p:nvPr/>
        </p:nvSpPr>
        <p:spPr>
          <a:xfrm>
            <a:off x="1234882" y="2283563"/>
            <a:ext cx="662099"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42" name="Shape 242"/>
          <p:cNvSpPr/>
          <p:nvPr/>
        </p:nvSpPr>
        <p:spPr>
          <a:xfrm rot="10800000">
            <a:off x="1234694" y="22833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43" name="Shape 243"/>
          <p:cNvSpPr/>
          <p:nvPr/>
        </p:nvSpPr>
        <p:spPr>
          <a:xfrm>
            <a:off x="2085542" y="2057373"/>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44" name="Shape 244"/>
          <p:cNvSpPr/>
          <p:nvPr/>
        </p:nvSpPr>
        <p:spPr>
          <a:xfrm>
            <a:off x="2606858" y="2057373"/>
            <a:ext cx="521400"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45" name="Shape 245"/>
          <p:cNvSpPr/>
          <p:nvPr/>
        </p:nvSpPr>
        <p:spPr>
          <a:xfrm>
            <a:off x="2277622" y="2283563"/>
            <a:ext cx="662100"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46" name="Shape 246"/>
          <p:cNvSpPr/>
          <p:nvPr/>
        </p:nvSpPr>
        <p:spPr>
          <a:xfrm rot="10800000">
            <a:off x="2277434" y="22833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47" name="Shape 247"/>
          <p:cNvSpPr/>
          <p:nvPr/>
        </p:nvSpPr>
        <p:spPr>
          <a:xfrm>
            <a:off x="3128346" y="2057373"/>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48" name="Shape 248"/>
          <p:cNvSpPr/>
          <p:nvPr/>
        </p:nvSpPr>
        <p:spPr>
          <a:xfrm>
            <a:off x="3649662" y="2057373"/>
            <a:ext cx="521400"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49" name="Shape 249"/>
          <p:cNvSpPr/>
          <p:nvPr/>
        </p:nvSpPr>
        <p:spPr>
          <a:xfrm>
            <a:off x="3320426" y="2283563"/>
            <a:ext cx="662100"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50" name="Shape 250"/>
          <p:cNvSpPr/>
          <p:nvPr/>
        </p:nvSpPr>
        <p:spPr>
          <a:xfrm rot="10800000">
            <a:off x="3320238" y="22833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51" name="Shape 251"/>
          <p:cNvSpPr/>
          <p:nvPr/>
        </p:nvSpPr>
        <p:spPr>
          <a:xfrm>
            <a:off x="4171139" y="2057374"/>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52" name="Shape 252"/>
          <p:cNvSpPr/>
          <p:nvPr/>
        </p:nvSpPr>
        <p:spPr>
          <a:xfrm>
            <a:off x="4363219" y="2283564"/>
            <a:ext cx="662100"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53" name="Shape 253"/>
          <p:cNvSpPr/>
          <p:nvPr/>
        </p:nvSpPr>
        <p:spPr>
          <a:xfrm>
            <a:off x="148" y="3086073"/>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54" name="Shape 254"/>
          <p:cNvSpPr/>
          <p:nvPr/>
        </p:nvSpPr>
        <p:spPr>
          <a:xfrm>
            <a:off x="521314" y="3086073"/>
            <a:ext cx="521399" cy="10287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p:txBody>
      </p:sp>
      <p:sp>
        <p:nvSpPr>
          <p:cNvPr id="255" name="Shape 255"/>
          <p:cNvSpPr/>
          <p:nvPr/>
        </p:nvSpPr>
        <p:spPr>
          <a:xfrm>
            <a:off x="192078" y="3312263"/>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56" name="Shape 256"/>
          <p:cNvSpPr/>
          <p:nvPr/>
        </p:nvSpPr>
        <p:spPr>
          <a:xfrm rot="10800000">
            <a:off x="191890" y="3312085"/>
            <a:ext cx="662100" cy="662100"/>
          </a:xfrm>
          <a:prstGeom prst="chord">
            <a:avLst>
              <a:gd name="adj1" fmla="val 5400352"/>
              <a:gd name="adj2" fmla="val 1620000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57" name="Shape 257"/>
          <p:cNvSpPr/>
          <p:nvPr/>
        </p:nvSpPr>
        <p:spPr>
          <a:xfrm>
            <a:off x="1042802" y="3086073"/>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58" name="Shape 258"/>
          <p:cNvSpPr/>
          <p:nvPr/>
        </p:nvSpPr>
        <p:spPr>
          <a:xfrm>
            <a:off x="1564118" y="3086073"/>
            <a:ext cx="521400" cy="10287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p:txBody>
      </p:sp>
      <p:sp>
        <p:nvSpPr>
          <p:cNvPr id="259" name="Shape 259"/>
          <p:cNvSpPr/>
          <p:nvPr/>
        </p:nvSpPr>
        <p:spPr>
          <a:xfrm>
            <a:off x="1234882" y="3312263"/>
            <a:ext cx="662099"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60" name="Shape 260"/>
          <p:cNvSpPr/>
          <p:nvPr/>
        </p:nvSpPr>
        <p:spPr>
          <a:xfrm rot="10800000">
            <a:off x="1234694" y="3312085"/>
            <a:ext cx="662100" cy="662100"/>
          </a:xfrm>
          <a:prstGeom prst="chord">
            <a:avLst>
              <a:gd name="adj1" fmla="val 5400352"/>
              <a:gd name="adj2" fmla="val 1620000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1" name="Shape 261"/>
          <p:cNvSpPr/>
          <p:nvPr/>
        </p:nvSpPr>
        <p:spPr>
          <a:xfrm>
            <a:off x="2085542" y="3086073"/>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606858" y="3086073"/>
            <a:ext cx="521400" cy="10287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277622" y="3312263"/>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64" name="Shape 264"/>
          <p:cNvSpPr/>
          <p:nvPr/>
        </p:nvSpPr>
        <p:spPr>
          <a:xfrm rot="10800000">
            <a:off x="2277434" y="3312085"/>
            <a:ext cx="662100" cy="662100"/>
          </a:xfrm>
          <a:prstGeom prst="chord">
            <a:avLst>
              <a:gd name="adj1" fmla="val 5400352"/>
              <a:gd name="adj2" fmla="val 1620000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5" name="Shape 265"/>
          <p:cNvSpPr/>
          <p:nvPr/>
        </p:nvSpPr>
        <p:spPr>
          <a:xfrm>
            <a:off x="3128408" y="3086073"/>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66" name="Shape 266"/>
          <p:cNvSpPr/>
          <p:nvPr/>
        </p:nvSpPr>
        <p:spPr>
          <a:xfrm>
            <a:off x="3649724" y="3086073"/>
            <a:ext cx="521400" cy="1028700"/>
          </a:xfrm>
          <a:prstGeom prst="rect">
            <a:avLst/>
          </a:prstGeom>
          <a:solidFill>
            <a:srgbClr val="CCCCCC"/>
          </a:solidFill>
          <a:ln>
            <a:noFill/>
          </a:ln>
        </p:spPr>
        <p:txBody>
          <a:bodyPr lIns="91425" tIns="91425" rIns="91425" bIns="91425" anchor="ctr" anchorCtr="0">
            <a:noAutofit/>
          </a:bodyPr>
          <a:lstStyle/>
          <a:p>
            <a:pPr lvl="0">
              <a:spcBef>
                <a:spcPts val="0"/>
              </a:spcBef>
              <a:buNone/>
            </a:pPr>
            <a:endParaRPr/>
          </a:p>
        </p:txBody>
      </p:sp>
      <p:sp>
        <p:nvSpPr>
          <p:cNvPr id="267" name="Shape 267"/>
          <p:cNvSpPr/>
          <p:nvPr/>
        </p:nvSpPr>
        <p:spPr>
          <a:xfrm>
            <a:off x="3320426" y="3312263"/>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68" name="Shape 268"/>
          <p:cNvSpPr/>
          <p:nvPr/>
        </p:nvSpPr>
        <p:spPr>
          <a:xfrm rot="10800000">
            <a:off x="3320238" y="3312085"/>
            <a:ext cx="662100" cy="662100"/>
          </a:xfrm>
          <a:prstGeom prst="chord">
            <a:avLst>
              <a:gd name="adj1" fmla="val 5400352"/>
              <a:gd name="adj2" fmla="val 16200000"/>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9" name="Shape 269"/>
          <p:cNvSpPr/>
          <p:nvPr/>
        </p:nvSpPr>
        <p:spPr>
          <a:xfrm>
            <a:off x="4171139" y="3086074"/>
            <a:ext cx="521400" cy="10287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270" name="Shape 270"/>
          <p:cNvSpPr/>
          <p:nvPr/>
        </p:nvSpPr>
        <p:spPr>
          <a:xfrm>
            <a:off x="4363219" y="3312264"/>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71" name="Shape 271"/>
          <p:cNvSpPr/>
          <p:nvPr/>
        </p:nvSpPr>
        <p:spPr>
          <a:xfrm>
            <a:off x="148" y="4114773"/>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72" name="Shape 272"/>
          <p:cNvSpPr/>
          <p:nvPr/>
        </p:nvSpPr>
        <p:spPr>
          <a:xfrm>
            <a:off x="521314" y="4114773"/>
            <a:ext cx="521399"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73" name="Shape 273"/>
          <p:cNvSpPr/>
          <p:nvPr/>
        </p:nvSpPr>
        <p:spPr>
          <a:xfrm>
            <a:off x="192078" y="4340963"/>
            <a:ext cx="662100"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74" name="Shape 274"/>
          <p:cNvSpPr/>
          <p:nvPr/>
        </p:nvSpPr>
        <p:spPr>
          <a:xfrm rot="10800000">
            <a:off x="191890" y="43407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75" name="Shape 275"/>
          <p:cNvSpPr/>
          <p:nvPr/>
        </p:nvSpPr>
        <p:spPr>
          <a:xfrm>
            <a:off x="1042802" y="4114773"/>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76" name="Shape 276"/>
          <p:cNvSpPr/>
          <p:nvPr/>
        </p:nvSpPr>
        <p:spPr>
          <a:xfrm>
            <a:off x="1564118" y="4114773"/>
            <a:ext cx="521400"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77" name="Shape 277"/>
          <p:cNvSpPr/>
          <p:nvPr/>
        </p:nvSpPr>
        <p:spPr>
          <a:xfrm>
            <a:off x="1234882" y="4340963"/>
            <a:ext cx="662099"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78" name="Shape 278"/>
          <p:cNvSpPr/>
          <p:nvPr/>
        </p:nvSpPr>
        <p:spPr>
          <a:xfrm rot="10800000">
            <a:off x="1234694" y="43407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79" name="Shape 279"/>
          <p:cNvSpPr/>
          <p:nvPr/>
        </p:nvSpPr>
        <p:spPr>
          <a:xfrm>
            <a:off x="2085542" y="4114773"/>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80" name="Shape 280"/>
          <p:cNvSpPr/>
          <p:nvPr/>
        </p:nvSpPr>
        <p:spPr>
          <a:xfrm>
            <a:off x="2606858" y="4114773"/>
            <a:ext cx="521400"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81" name="Shape 281"/>
          <p:cNvSpPr/>
          <p:nvPr/>
        </p:nvSpPr>
        <p:spPr>
          <a:xfrm>
            <a:off x="2277622" y="4340963"/>
            <a:ext cx="662100"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82" name="Shape 282"/>
          <p:cNvSpPr/>
          <p:nvPr/>
        </p:nvSpPr>
        <p:spPr>
          <a:xfrm rot="10800000">
            <a:off x="2277434" y="43407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83" name="Shape 283"/>
          <p:cNvSpPr/>
          <p:nvPr/>
        </p:nvSpPr>
        <p:spPr>
          <a:xfrm>
            <a:off x="3128346" y="4114773"/>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84" name="Shape 284"/>
          <p:cNvSpPr/>
          <p:nvPr/>
        </p:nvSpPr>
        <p:spPr>
          <a:xfrm>
            <a:off x="3649662" y="4114773"/>
            <a:ext cx="521400" cy="10287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285" name="Shape 285"/>
          <p:cNvSpPr/>
          <p:nvPr/>
        </p:nvSpPr>
        <p:spPr>
          <a:xfrm>
            <a:off x="3320426" y="4340963"/>
            <a:ext cx="662100"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86" name="Shape 286"/>
          <p:cNvSpPr/>
          <p:nvPr/>
        </p:nvSpPr>
        <p:spPr>
          <a:xfrm rot="10800000">
            <a:off x="3320238" y="4340785"/>
            <a:ext cx="662100" cy="662100"/>
          </a:xfrm>
          <a:prstGeom prst="chord">
            <a:avLst>
              <a:gd name="adj1" fmla="val 5400352"/>
              <a:gd name="adj2" fmla="val 16200000"/>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87" name="Shape 287"/>
          <p:cNvSpPr/>
          <p:nvPr userDrawn="1"/>
        </p:nvSpPr>
        <p:spPr>
          <a:xfrm>
            <a:off x="4171139" y="4114774"/>
            <a:ext cx="521400" cy="1028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88" name="Shape 288"/>
          <p:cNvSpPr/>
          <p:nvPr userDrawn="1"/>
        </p:nvSpPr>
        <p:spPr>
          <a:xfrm>
            <a:off x="4363219" y="4340964"/>
            <a:ext cx="662100" cy="662100"/>
          </a:xfrm>
          <a:prstGeom prst="chord">
            <a:avLst>
              <a:gd name="adj1" fmla="val 5400352"/>
              <a:gd name="adj2" fmla="val 1620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89" name="Shape 289"/>
          <p:cNvSpPr txBox="1">
            <a:spLocks noGrp="1"/>
          </p:cNvSpPr>
          <p:nvPr>
            <p:ph type="title"/>
          </p:nvPr>
        </p:nvSpPr>
        <p:spPr>
          <a:xfrm>
            <a:off x="5090175" y="496350"/>
            <a:ext cx="3206100" cy="3274800"/>
          </a:xfrm>
          <a:prstGeom prst="rect">
            <a:avLst/>
          </a:prstGeom>
          <a:noFill/>
        </p:spPr>
        <p:txBody>
          <a:bodyPr lIns="91425" tIns="91425" rIns="91425" bIns="91425" anchor="t" anchorCtr="0"/>
          <a:lstStyle>
            <a:lvl1pPr lvl="0" algn="l" rtl="0">
              <a:lnSpc>
                <a:spcPct val="100000"/>
              </a:lnSpc>
              <a:spcBef>
                <a:spcPts val="0"/>
              </a:spcBef>
              <a:spcAft>
                <a:spcPts val="0"/>
              </a:spcAft>
              <a:buClr>
                <a:schemeClr val="dk1"/>
              </a:buClr>
              <a:buSzPct val="100000"/>
              <a:buNone/>
              <a:defRPr sz="3600" b="1">
                <a:solidFill>
                  <a:schemeClr val="dk1"/>
                </a:solidFill>
              </a:defRPr>
            </a:lvl1pPr>
            <a:lvl2pPr lvl="1" algn="l" rtl="0">
              <a:lnSpc>
                <a:spcPct val="100000"/>
              </a:lnSpc>
              <a:spcBef>
                <a:spcPts val="0"/>
              </a:spcBef>
              <a:spcAft>
                <a:spcPts val="0"/>
              </a:spcAft>
              <a:buClr>
                <a:schemeClr val="dk1"/>
              </a:buClr>
              <a:buSzPct val="100000"/>
              <a:buNone/>
              <a:defRPr sz="3600" b="1">
                <a:solidFill>
                  <a:schemeClr val="dk1"/>
                </a:solidFill>
              </a:defRPr>
            </a:lvl2pPr>
            <a:lvl3pPr lvl="2" algn="l" rtl="0">
              <a:lnSpc>
                <a:spcPct val="100000"/>
              </a:lnSpc>
              <a:spcBef>
                <a:spcPts val="0"/>
              </a:spcBef>
              <a:spcAft>
                <a:spcPts val="0"/>
              </a:spcAft>
              <a:buClr>
                <a:schemeClr val="dk1"/>
              </a:buClr>
              <a:buSzPct val="100000"/>
              <a:buNone/>
              <a:defRPr sz="3600" b="1">
                <a:solidFill>
                  <a:schemeClr val="dk1"/>
                </a:solidFill>
              </a:defRPr>
            </a:lvl3pPr>
            <a:lvl4pPr lvl="3" algn="l" rtl="0">
              <a:lnSpc>
                <a:spcPct val="100000"/>
              </a:lnSpc>
              <a:spcBef>
                <a:spcPts val="0"/>
              </a:spcBef>
              <a:spcAft>
                <a:spcPts val="0"/>
              </a:spcAft>
              <a:buClr>
                <a:schemeClr val="dk1"/>
              </a:buClr>
              <a:buSzPct val="100000"/>
              <a:buNone/>
              <a:defRPr sz="3600" b="1">
                <a:solidFill>
                  <a:schemeClr val="dk1"/>
                </a:solidFill>
              </a:defRPr>
            </a:lvl4pPr>
            <a:lvl5pPr lvl="4" algn="l" rtl="0">
              <a:lnSpc>
                <a:spcPct val="100000"/>
              </a:lnSpc>
              <a:spcBef>
                <a:spcPts val="0"/>
              </a:spcBef>
              <a:spcAft>
                <a:spcPts val="0"/>
              </a:spcAft>
              <a:buClr>
                <a:schemeClr val="dk1"/>
              </a:buClr>
              <a:buSzPct val="100000"/>
              <a:buNone/>
              <a:defRPr sz="3600" b="1">
                <a:solidFill>
                  <a:schemeClr val="dk1"/>
                </a:solidFill>
              </a:defRPr>
            </a:lvl5pPr>
            <a:lvl6pPr lvl="5" algn="l" rtl="0">
              <a:lnSpc>
                <a:spcPct val="100000"/>
              </a:lnSpc>
              <a:spcBef>
                <a:spcPts val="0"/>
              </a:spcBef>
              <a:spcAft>
                <a:spcPts val="0"/>
              </a:spcAft>
              <a:buClr>
                <a:schemeClr val="dk1"/>
              </a:buClr>
              <a:buSzPct val="100000"/>
              <a:buNone/>
              <a:defRPr sz="3600" b="1">
                <a:solidFill>
                  <a:schemeClr val="dk1"/>
                </a:solidFill>
              </a:defRPr>
            </a:lvl6pPr>
            <a:lvl7pPr lvl="6" algn="l" rtl="0">
              <a:lnSpc>
                <a:spcPct val="100000"/>
              </a:lnSpc>
              <a:spcBef>
                <a:spcPts val="0"/>
              </a:spcBef>
              <a:spcAft>
                <a:spcPts val="0"/>
              </a:spcAft>
              <a:buClr>
                <a:schemeClr val="dk1"/>
              </a:buClr>
              <a:buSzPct val="100000"/>
              <a:buNone/>
              <a:defRPr sz="3600" b="1">
                <a:solidFill>
                  <a:schemeClr val="dk1"/>
                </a:solidFill>
              </a:defRPr>
            </a:lvl7pPr>
            <a:lvl8pPr lvl="7" algn="l" rtl="0">
              <a:lnSpc>
                <a:spcPct val="100000"/>
              </a:lnSpc>
              <a:spcBef>
                <a:spcPts val="0"/>
              </a:spcBef>
              <a:spcAft>
                <a:spcPts val="0"/>
              </a:spcAft>
              <a:buClr>
                <a:schemeClr val="dk1"/>
              </a:buClr>
              <a:buSzPct val="100000"/>
              <a:buNone/>
              <a:defRPr sz="3600" b="1">
                <a:solidFill>
                  <a:schemeClr val="dk1"/>
                </a:solidFill>
              </a:defRPr>
            </a:lvl8pPr>
            <a:lvl9pPr lvl="8" algn="l" rtl="0">
              <a:lnSpc>
                <a:spcPct val="100000"/>
              </a:lnSpc>
              <a:spcBef>
                <a:spcPts val="0"/>
              </a:spcBef>
              <a:spcAft>
                <a:spcPts val="0"/>
              </a:spcAft>
              <a:buClr>
                <a:schemeClr val="dk1"/>
              </a:buClr>
              <a:buSzPct val="100000"/>
              <a:buNone/>
              <a:defRPr sz="3600" b="1">
                <a:solidFill>
                  <a:schemeClr val="dk1"/>
                </a:solidFill>
              </a:defRPr>
            </a:lvl9pPr>
          </a:lstStyle>
          <a:p>
            <a:r>
              <a:rPr lang="en-US"/>
              <a:t>Click to edit Master title style</a:t>
            </a:r>
            <a:endParaRPr dirty="0"/>
          </a:p>
        </p:txBody>
      </p:sp>
      <p:sp>
        <p:nvSpPr>
          <p:cNvPr id="290" name="Shape 290"/>
          <p:cNvSpPr txBox="1">
            <a:spLocks noGrp="1"/>
          </p:cNvSpPr>
          <p:nvPr>
            <p:ph type="sldNum" idx="12"/>
          </p:nvPr>
        </p:nvSpPr>
        <p:spPr>
          <a:xfrm>
            <a:off x="8497999" y="4688758"/>
            <a:ext cx="548700" cy="393600"/>
          </a:xfrm>
          <a:prstGeom prst="rect">
            <a:avLst/>
          </a:prstGeom>
          <a:noFill/>
        </p:spPr>
        <p:txBody>
          <a:bodyPr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chemeClr val="dk1"/>
                </a:solidFill>
              </a:rPr>
              <a:t>‹#›</a:t>
            </a:fld>
            <a:endParaRPr lang="en" sz="1000">
              <a:solidFill>
                <a:schemeClr val="dk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3">
    <p:spTree>
      <p:nvGrpSpPr>
        <p:cNvPr id="1" name="Shape 291"/>
        <p:cNvGrpSpPr/>
        <p:nvPr/>
      </p:nvGrpSpPr>
      <p:grpSpPr>
        <a:xfrm>
          <a:off x="0" y="0"/>
          <a:ext cx="0" cy="0"/>
          <a:chOff x="0" y="0"/>
          <a:chExt cx="0" cy="0"/>
        </a:xfrm>
      </p:grpSpPr>
      <p:sp>
        <p:nvSpPr>
          <p:cNvPr id="292" name="Shape 292"/>
          <p:cNvSpPr/>
          <p:nvPr/>
        </p:nvSpPr>
        <p:spPr>
          <a:xfrm>
            <a:off x="0" y="0"/>
            <a:ext cx="9144000" cy="5143500"/>
          </a:xfrm>
          <a:prstGeom prst="rect">
            <a:avLst/>
          </a:prstGeom>
          <a:solidFill>
            <a:srgbClr val="434343"/>
          </a:solidFill>
          <a:ln>
            <a:noFill/>
          </a:ln>
        </p:spPr>
        <p:txBody>
          <a:bodyPr lIns="91425" tIns="91425" rIns="91425" bIns="91425" anchor="ctr" anchorCtr="0">
            <a:noAutofit/>
          </a:bodyPr>
          <a:lstStyle/>
          <a:p>
            <a:pPr lvl="0">
              <a:spcBef>
                <a:spcPts val="0"/>
              </a:spcBef>
              <a:buNone/>
            </a:pPr>
            <a:endParaRPr/>
          </a:p>
        </p:txBody>
      </p:sp>
      <p:sp>
        <p:nvSpPr>
          <p:cNvPr id="293" name="Shape 293"/>
          <p:cNvSpPr/>
          <p:nvPr/>
        </p:nvSpPr>
        <p:spPr>
          <a:xfrm>
            <a:off x="2577075" y="125"/>
            <a:ext cx="5143500" cy="5143500"/>
          </a:xfrm>
          <a:prstGeom prst="flowChartDelay">
            <a:avLst/>
          </a:prstGeom>
          <a:solidFill>
            <a:srgbClr val="323232"/>
          </a:solidFill>
          <a:ln>
            <a:noFill/>
          </a:ln>
        </p:spPr>
        <p:txBody>
          <a:bodyPr lIns="91425" tIns="91425" rIns="91425" bIns="91425" anchor="ctr" anchorCtr="0">
            <a:noAutofit/>
          </a:bodyPr>
          <a:lstStyle/>
          <a:p>
            <a:pPr lvl="0">
              <a:spcBef>
                <a:spcPts val="0"/>
              </a:spcBef>
              <a:buNone/>
            </a:pPr>
            <a:endParaRPr/>
          </a:p>
        </p:txBody>
      </p:sp>
      <p:sp>
        <p:nvSpPr>
          <p:cNvPr id="294" name="Shape 294"/>
          <p:cNvSpPr/>
          <p:nvPr/>
        </p:nvSpPr>
        <p:spPr>
          <a:xfrm>
            <a:off x="1264807" y="125"/>
            <a:ext cx="5143500" cy="5143500"/>
          </a:xfrm>
          <a:prstGeom prst="flowChartDelay">
            <a:avLst/>
          </a:prstGeom>
          <a:solidFill>
            <a:srgbClr val="1E1E1E"/>
          </a:solidFill>
          <a:ln>
            <a:noFill/>
          </a:ln>
        </p:spPr>
        <p:txBody>
          <a:bodyPr lIns="91425" tIns="91425" rIns="91425" bIns="91425" anchor="ctr" anchorCtr="0">
            <a:noAutofit/>
          </a:bodyPr>
          <a:lstStyle/>
          <a:p>
            <a:pPr lvl="0">
              <a:spcBef>
                <a:spcPts val="0"/>
              </a:spcBef>
              <a:buNone/>
            </a:pPr>
            <a:endParaRPr/>
          </a:p>
        </p:txBody>
      </p:sp>
      <p:sp>
        <p:nvSpPr>
          <p:cNvPr id="295" name="Shape 295"/>
          <p:cNvSpPr/>
          <p:nvPr/>
        </p:nvSpPr>
        <p:spPr>
          <a:xfrm>
            <a:off x="0" y="0"/>
            <a:ext cx="5143500" cy="5143500"/>
          </a:xfrm>
          <a:prstGeom prst="flowChartDelay">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96" name="Shape 296"/>
          <p:cNvSpPr txBox="1">
            <a:spLocks noGrp="1"/>
          </p:cNvSpPr>
          <p:nvPr>
            <p:ph type="title"/>
          </p:nvPr>
        </p:nvSpPr>
        <p:spPr>
          <a:xfrm>
            <a:off x="332325" y="1096874"/>
            <a:ext cx="4339200" cy="2949900"/>
          </a:xfrm>
          <a:prstGeom prst="rect">
            <a:avLst/>
          </a:prstGeom>
          <a:noFill/>
        </p:spPr>
        <p:txBody>
          <a:bodyPr lIns="91425" tIns="91425" rIns="91425" bIns="91425" anchor="ctr" anchorCtr="0"/>
          <a:lstStyle>
            <a:lvl1pPr lvl="0" algn="l" rtl="0">
              <a:lnSpc>
                <a:spcPct val="100000"/>
              </a:lnSpc>
              <a:spcBef>
                <a:spcPts val="0"/>
              </a:spcBef>
              <a:spcAft>
                <a:spcPts val="0"/>
              </a:spcAft>
              <a:buNone/>
              <a:defRPr sz="3600" b="1">
                <a:solidFill>
                  <a:srgbClr val="FFFFFF"/>
                </a:solidFill>
              </a:defRPr>
            </a:lvl1pPr>
            <a:lvl2pPr lvl="1" algn="l" rtl="0">
              <a:lnSpc>
                <a:spcPct val="100000"/>
              </a:lnSpc>
              <a:spcBef>
                <a:spcPts val="0"/>
              </a:spcBef>
              <a:spcAft>
                <a:spcPts val="0"/>
              </a:spcAft>
              <a:buNone/>
              <a:defRPr sz="3600" b="1">
                <a:solidFill>
                  <a:srgbClr val="FFFFFF"/>
                </a:solidFill>
              </a:defRPr>
            </a:lvl2pPr>
            <a:lvl3pPr lvl="2" algn="l" rtl="0">
              <a:lnSpc>
                <a:spcPct val="100000"/>
              </a:lnSpc>
              <a:spcBef>
                <a:spcPts val="0"/>
              </a:spcBef>
              <a:spcAft>
                <a:spcPts val="0"/>
              </a:spcAft>
              <a:buNone/>
              <a:defRPr sz="3600" b="1">
                <a:solidFill>
                  <a:srgbClr val="FFFFFF"/>
                </a:solidFill>
              </a:defRPr>
            </a:lvl3pPr>
            <a:lvl4pPr lvl="3" algn="l" rtl="0">
              <a:lnSpc>
                <a:spcPct val="100000"/>
              </a:lnSpc>
              <a:spcBef>
                <a:spcPts val="0"/>
              </a:spcBef>
              <a:spcAft>
                <a:spcPts val="0"/>
              </a:spcAft>
              <a:buNone/>
              <a:defRPr sz="3600" b="1">
                <a:solidFill>
                  <a:srgbClr val="FFFFFF"/>
                </a:solidFill>
              </a:defRPr>
            </a:lvl4pPr>
            <a:lvl5pPr lvl="4" algn="l" rtl="0">
              <a:lnSpc>
                <a:spcPct val="100000"/>
              </a:lnSpc>
              <a:spcBef>
                <a:spcPts val="0"/>
              </a:spcBef>
              <a:spcAft>
                <a:spcPts val="0"/>
              </a:spcAft>
              <a:buNone/>
              <a:defRPr sz="3600" b="1">
                <a:solidFill>
                  <a:srgbClr val="FFFFFF"/>
                </a:solidFill>
              </a:defRPr>
            </a:lvl5pPr>
            <a:lvl6pPr lvl="5" algn="l" rtl="0">
              <a:lnSpc>
                <a:spcPct val="100000"/>
              </a:lnSpc>
              <a:spcBef>
                <a:spcPts val="0"/>
              </a:spcBef>
              <a:spcAft>
                <a:spcPts val="0"/>
              </a:spcAft>
              <a:buNone/>
              <a:defRPr sz="3600" b="1">
                <a:solidFill>
                  <a:srgbClr val="FFFFFF"/>
                </a:solidFill>
              </a:defRPr>
            </a:lvl6pPr>
            <a:lvl7pPr lvl="6" algn="l" rtl="0">
              <a:lnSpc>
                <a:spcPct val="100000"/>
              </a:lnSpc>
              <a:spcBef>
                <a:spcPts val="0"/>
              </a:spcBef>
              <a:spcAft>
                <a:spcPts val="0"/>
              </a:spcAft>
              <a:buNone/>
              <a:defRPr sz="3600" b="1">
                <a:solidFill>
                  <a:srgbClr val="FFFFFF"/>
                </a:solidFill>
              </a:defRPr>
            </a:lvl7pPr>
            <a:lvl8pPr lvl="7" algn="l" rtl="0">
              <a:lnSpc>
                <a:spcPct val="100000"/>
              </a:lnSpc>
              <a:spcBef>
                <a:spcPts val="0"/>
              </a:spcBef>
              <a:spcAft>
                <a:spcPts val="0"/>
              </a:spcAft>
              <a:buNone/>
              <a:defRPr sz="3600" b="1">
                <a:solidFill>
                  <a:srgbClr val="FFFFFF"/>
                </a:solidFill>
              </a:defRPr>
            </a:lvl8pPr>
            <a:lvl9pPr lvl="8" algn="l" rtl="0">
              <a:lnSpc>
                <a:spcPct val="100000"/>
              </a:lnSpc>
              <a:spcBef>
                <a:spcPts val="0"/>
              </a:spcBef>
              <a:spcAft>
                <a:spcPts val="0"/>
              </a:spcAft>
              <a:buNone/>
              <a:defRPr sz="3600" b="1">
                <a:solidFill>
                  <a:srgbClr val="FFFFFF"/>
                </a:solidFill>
              </a:defRPr>
            </a:lvl9pPr>
          </a:lstStyle>
          <a:p>
            <a:r>
              <a:rPr lang="en-US"/>
              <a:t>Click to edit Master title style</a:t>
            </a:r>
            <a:endParaRPr/>
          </a:p>
        </p:txBody>
      </p:sp>
      <p:sp>
        <p:nvSpPr>
          <p:cNvPr id="297" name="Shape 297"/>
          <p:cNvSpPr txBox="1">
            <a:spLocks noGrp="1"/>
          </p:cNvSpPr>
          <p:nvPr>
            <p:ph type="sldNum" idx="12"/>
          </p:nvPr>
        </p:nvSpPr>
        <p:spPr>
          <a:xfrm>
            <a:off x="8472457" y="4663216"/>
            <a:ext cx="548700" cy="393600"/>
          </a:xfrm>
          <a:prstGeom prst="rect">
            <a:avLst/>
          </a:prstGeom>
          <a:noFill/>
        </p:spPr>
        <p:txBody>
          <a:bodyPr lIns="91425" tIns="91425" rIns="91425" bIns="91425" anchor="ctr" anchorCtr="0">
            <a:noAutofit/>
          </a:bodyPr>
          <a:lstStyle/>
          <a:p>
            <a:pPr lvl="0" algn="r" rtl="0">
              <a:lnSpc>
                <a:spcPct val="100000"/>
              </a:lnSpc>
              <a:spcBef>
                <a:spcPts val="0"/>
              </a:spcBef>
              <a:spcAft>
                <a:spcPts val="0"/>
              </a:spcAft>
              <a:buNone/>
            </a:pPr>
            <a:fld id="{00000000-1234-1234-1234-123412341234}" type="slidenum">
              <a:rPr lang="en" sz="1000">
                <a:solidFill>
                  <a:srgbClr val="FFFFFF"/>
                </a:solidFill>
              </a:rPr>
              <a:t>‹#›</a:t>
            </a:fld>
            <a:endParaRPr lang="en" sz="1000">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WHITE BLANK">
    <p:spTree>
      <p:nvGrpSpPr>
        <p:cNvPr id="1" name=""/>
        <p:cNvGrpSpPr/>
        <p:nvPr/>
      </p:nvGrpSpPr>
      <p:grpSpPr>
        <a:xfrm>
          <a:off x="0" y="0"/>
          <a:ext cx="0" cy="0"/>
          <a:chOff x="0" y="0"/>
          <a:chExt cx="0" cy="0"/>
        </a:xfrm>
      </p:grpSpPr>
      <p:grpSp>
        <p:nvGrpSpPr>
          <p:cNvPr id="326" name="Group 326"/>
          <p:cNvGrpSpPr/>
          <p:nvPr/>
        </p:nvGrpSpPr>
        <p:grpSpPr>
          <a:xfrm>
            <a:off x="478632" y="312285"/>
            <a:ext cx="8190369" cy="200828"/>
            <a:chOff x="0" y="0"/>
            <a:chExt cx="21840984" cy="535539"/>
          </a:xfrm>
        </p:grpSpPr>
        <p:grpSp>
          <p:nvGrpSpPr>
            <p:cNvPr id="324" name="Group 324"/>
            <p:cNvGrpSpPr/>
            <p:nvPr/>
          </p:nvGrpSpPr>
          <p:grpSpPr>
            <a:xfrm>
              <a:off x="9186297" y="14171"/>
              <a:ext cx="12654687" cy="521368"/>
              <a:chOff x="0" y="0"/>
              <a:chExt cx="12654685" cy="521367"/>
            </a:xfrm>
          </p:grpSpPr>
          <p:sp>
            <p:nvSpPr>
              <p:cNvPr id="322" name="Shape 322"/>
              <p:cNvSpPr/>
              <p:nvPr/>
            </p:nvSpPr>
            <p:spPr>
              <a:xfrm>
                <a:off x="3740" y="0"/>
                <a:ext cx="12650945" cy="0"/>
              </a:xfrm>
              <a:prstGeom prst="line">
                <a:avLst/>
              </a:prstGeom>
              <a:noFill/>
              <a:ln w="12700" cap="flat">
                <a:solidFill>
                  <a:srgbClr val="000000">
                    <a:alpha val="50000"/>
                  </a:srgbClr>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323" name="Shape 323"/>
              <p:cNvSpPr/>
              <p:nvPr/>
            </p:nvSpPr>
            <p:spPr>
              <a:xfrm>
                <a:off x="0" y="244368"/>
                <a:ext cx="2543431"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solidFill>
                      <a:srgbClr val="000000"/>
                    </a:solidFill>
                    <a:latin typeface="HelvNeue Light for IBM"/>
                    <a:ea typeface="HelvNeue Light for IBM"/>
                    <a:cs typeface="HelvNeue Light for IBM"/>
                    <a:sym typeface="HelvNeue Light for IBM"/>
                  </a:defRPr>
                </a:lvl1pPr>
              </a:lstStyle>
              <a:p>
                <a:r>
                  <a:rPr sz="675"/>
                  <a:t>Spark Technology Center</a:t>
                </a:r>
              </a:p>
            </p:txBody>
          </p:sp>
        </p:grpSp>
        <p:pic>
          <p:nvPicPr>
            <p:cNvPr id="325" name="pasted-image.pdf"/>
            <p:cNvPicPr>
              <a:picLocks noChangeAspect="1"/>
            </p:cNvPicPr>
            <p:nvPr/>
          </p:nvPicPr>
          <p:blipFill>
            <a:blip r:embed="rId2">
              <a:extLst/>
            </a:blip>
            <a:srcRect r="90864"/>
            <a:stretch>
              <a:fillRect/>
            </a:stretch>
          </p:blipFill>
          <p:spPr>
            <a:xfrm>
              <a:off x="0" y="0"/>
              <a:ext cx="2006083" cy="499503"/>
            </a:xfrm>
            <a:prstGeom prst="rect">
              <a:avLst/>
            </a:prstGeom>
            <a:ln w="12700" cap="flat">
              <a:noFill/>
              <a:miter lim="400000"/>
            </a:ln>
            <a:effectLst/>
          </p:spPr>
        </p:pic>
      </p:grpSp>
      <p:sp>
        <p:nvSpPr>
          <p:cNvPr id="327" name="Shape 327"/>
          <p:cNvSpPr>
            <a:spLocks noGrp="1"/>
          </p:cNvSpPr>
          <p:nvPr>
            <p:ph type="sldNum" sz="quarter" idx="2"/>
          </p:nvPr>
        </p:nvSpPr>
        <p:spPr>
          <a:xfrm>
            <a:off x="4441379" y="4905375"/>
            <a:ext cx="256480" cy="241092"/>
          </a:xfrm>
          <a:prstGeom prst="rect">
            <a:avLst/>
          </a:prstGeom>
        </p:spPr>
        <p:txBody>
          <a:bodyPr anchor="t"/>
          <a:lstStyle>
            <a:lvl1pPr algn="ctr">
              <a:defRPr>
                <a:solidFill>
                  <a:srgbClr val="000000"/>
                </a:solidFill>
                <a:latin typeface="Helvetica Light"/>
                <a:ea typeface="Helvetica Light"/>
                <a:cs typeface="Helvetica Light"/>
                <a:sym typeface="Helvetica Light"/>
              </a:defRPr>
            </a:lvl1pPr>
          </a:lstStyle>
          <a:p>
            <a:fld id="{86CB4B4D-7CA3-9044-876B-883B54F8677D}" type="slidenum">
              <a:rPr lang="uk-UA" smtClean="0"/>
              <a:t>‹#›</a:t>
            </a:fld>
            <a:endParaRPr lang="uk-UA"/>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4142" y="971550"/>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dirty="0"/>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86CB4B4D-7CA3-9044-876B-883B54F8677D}" type="slidenum">
              <a:rPr lang="uk-UA" smtClean="0"/>
              <a:t>‹#›</a:t>
            </a:fld>
            <a:endParaRPr lang="uk-UA"/>
          </a:p>
        </p:txBody>
      </p:sp>
      <p:sp>
        <p:nvSpPr>
          <p:cNvPr id="6" name="Content Placeholder 5"/>
          <p:cNvSpPr>
            <a:spLocks noGrp="1"/>
          </p:cNvSpPr>
          <p:nvPr>
            <p:ph sz="quarter" idx="13"/>
          </p:nvPr>
        </p:nvSpPr>
        <p:spPr>
          <a:xfrm>
            <a:off x="364142" y="1729400"/>
            <a:ext cx="4000500"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4"/>
          </p:nvPr>
        </p:nvSpPr>
        <p:spPr>
          <a:xfrm>
            <a:off x="4746307" y="1735975"/>
            <a:ext cx="4000500" cy="314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B">
    <p:bg>
      <p:bgPr>
        <a:solidFill>
          <a:srgbClr val="FF3F30"/>
        </a:solidFill>
        <a:effectLst/>
      </p:bgPr>
    </p:bg>
    <p:spTree>
      <p:nvGrpSpPr>
        <p:cNvPr id="1" name=""/>
        <p:cNvGrpSpPr/>
        <p:nvPr/>
      </p:nvGrpSpPr>
      <p:grpSpPr>
        <a:xfrm>
          <a:off x="0" y="0"/>
          <a:ext cx="0" cy="0"/>
          <a:chOff x="0" y="0"/>
          <a:chExt cx="0" cy="0"/>
        </a:xfrm>
      </p:grpSpPr>
      <p:pic>
        <p:nvPicPr>
          <p:cNvPr id="32" name="pasted-image.pdf"/>
          <p:cNvPicPr>
            <a:picLocks noChangeAspect="1"/>
          </p:cNvPicPr>
          <p:nvPr/>
        </p:nvPicPr>
        <p:blipFill>
          <a:blip r:embed="rId2">
            <a:extLst/>
          </a:blip>
          <a:stretch>
            <a:fillRect/>
          </a:stretch>
        </p:blipFill>
        <p:spPr>
          <a:xfrm>
            <a:off x="3920728" y="4272948"/>
            <a:ext cx="5223272" cy="870552"/>
          </a:xfrm>
          <a:prstGeom prst="rect">
            <a:avLst/>
          </a:prstGeom>
          <a:ln w="12700">
            <a:miter lim="400000"/>
          </a:ln>
        </p:spPr>
      </p:pic>
      <p:sp>
        <p:nvSpPr>
          <p:cNvPr id="33" name="Shape 33"/>
          <p:cNvSpPr>
            <a:spLocks noGrp="1"/>
          </p:cNvSpPr>
          <p:nvPr>
            <p:ph type="body" sz="quarter" idx="13"/>
          </p:nvPr>
        </p:nvSpPr>
        <p:spPr>
          <a:xfrm>
            <a:off x="3923493" y="1485341"/>
            <a:ext cx="1791507" cy="230832"/>
          </a:xfrm>
          <a:prstGeom prst="rect">
            <a:avLst/>
          </a:prstGeom>
        </p:spPr>
        <p:txBody>
          <a:bodyPr wrap="none" lIns="0" tIns="0" rIns="0" bIns="0">
            <a:normAutofit/>
          </a:bodyPr>
          <a:lstStyle/>
          <a:p>
            <a:pPr lvl="0"/>
            <a:r>
              <a:rPr lang="en-US"/>
              <a:t>Click to edit Master text styles</a:t>
            </a:r>
          </a:p>
        </p:txBody>
      </p:sp>
      <p:sp>
        <p:nvSpPr>
          <p:cNvPr id="34" name="Shape 34"/>
          <p:cNvSpPr>
            <a:spLocks noGrp="1"/>
          </p:cNvSpPr>
          <p:nvPr>
            <p:ph type="body" sz="quarter" idx="14"/>
          </p:nvPr>
        </p:nvSpPr>
        <p:spPr>
          <a:xfrm>
            <a:off x="7319695" y="1485341"/>
            <a:ext cx="1500935" cy="230832"/>
          </a:xfrm>
          <a:prstGeom prst="rect">
            <a:avLst/>
          </a:prstGeom>
        </p:spPr>
        <p:txBody>
          <a:bodyPr wrap="none" lIns="0" tIns="0" rIns="0" bIns="0">
            <a:normAutofit/>
          </a:bodyPr>
          <a:lstStyle/>
          <a:p>
            <a:pPr lvl="0"/>
            <a:r>
              <a:rPr lang="en-US"/>
              <a:t>Click to edit Master text styles</a:t>
            </a:r>
          </a:p>
        </p:txBody>
      </p:sp>
      <p:grpSp>
        <p:nvGrpSpPr>
          <p:cNvPr id="40" name="Group 40"/>
          <p:cNvGrpSpPr/>
          <p:nvPr/>
        </p:nvGrpSpPr>
        <p:grpSpPr>
          <a:xfrm>
            <a:off x="478036" y="312254"/>
            <a:ext cx="8190965" cy="200858"/>
            <a:chOff x="0" y="0"/>
            <a:chExt cx="21842571" cy="535621"/>
          </a:xfrm>
        </p:grpSpPr>
        <p:pic>
          <p:nvPicPr>
            <p:cNvPr id="36" name="pasted-image.pdf"/>
            <p:cNvPicPr>
              <a:picLocks noChangeAspect="1"/>
            </p:cNvPicPr>
            <p:nvPr/>
          </p:nvPicPr>
          <p:blipFill>
            <a:blip r:embed="rId3">
              <a:extLst/>
            </a:blip>
            <a:srcRect r="90181"/>
            <a:stretch>
              <a:fillRect/>
            </a:stretch>
          </p:blipFill>
          <p:spPr>
            <a:xfrm>
              <a:off x="0" y="0"/>
              <a:ext cx="2156371" cy="499503"/>
            </a:xfrm>
            <a:prstGeom prst="rect">
              <a:avLst/>
            </a:prstGeom>
            <a:ln w="12700" cap="flat">
              <a:noFill/>
              <a:miter lim="400000"/>
            </a:ln>
            <a:effectLst/>
          </p:spPr>
        </p:pic>
        <p:grpSp>
          <p:nvGrpSpPr>
            <p:cNvPr id="39" name="Group 39"/>
            <p:cNvGrpSpPr/>
            <p:nvPr/>
          </p:nvGrpSpPr>
          <p:grpSpPr>
            <a:xfrm>
              <a:off x="9187884" y="14253"/>
              <a:ext cx="12654687" cy="521368"/>
              <a:chOff x="0" y="0"/>
              <a:chExt cx="12654685" cy="521367"/>
            </a:xfrm>
          </p:grpSpPr>
          <p:sp>
            <p:nvSpPr>
              <p:cNvPr id="37" name="Shape 37"/>
              <p:cNvSpPr/>
              <p:nvPr/>
            </p:nvSpPr>
            <p:spPr>
              <a:xfrm>
                <a:off x="3740" y="0"/>
                <a:ext cx="12650945" cy="0"/>
              </a:xfrm>
              <a:prstGeom prst="line">
                <a:avLst/>
              </a:prstGeom>
              <a:noFill/>
              <a:ln w="12700" cap="flat">
                <a:solidFill>
                  <a:srgbClr val="FFFFFF"/>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38" name="Shape 38"/>
              <p:cNvSpPr/>
              <p:nvPr/>
            </p:nvSpPr>
            <p:spPr>
              <a:xfrm>
                <a:off x="0" y="244369"/>
                <a:ext cx="2543431" cy="276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latin typeface="HelvNeue Light for IBM"/>
                    <a:ea typeface="HelvNeue Light for IBM"/>
                    <a:cs typeface="HelvNeue Light for IBM"/>
                    <a:sym typeface="HelvNeue Light for IBM"/>
                  </a:defRPr>
                </a:lvl1pPr>
              </a:lstStyle>
              <a:p>
                <a:r>
                  <a:rPr sz="675"/>
                  <a:t>Spark Technology Center</a:t>
                </a:r>
              </a:p>
            </p:txBody>
          </p:sp>
        </p:grpSp>
      </p:grpSp>
      <p:sp>
        <p:nvSpPr>
          <p:cNvPr id="41" name="Shape 41"/>
          <p:cNvSpPr>
            <a:spLocks noGrp="1"/>
          </p:cNvSpPr>
          <p:nvPr>
            <p:ph type="sldNum" sz="quarter" idx="2"/>
          </p:nvPr>
        </p:nvSpPr>
        <p:spPr>
          <a:xfrm>
            <a:off x="4441379" y="4905375"/>
            <a:ext cx="256480" cy="241092"/>
          </a:xfrm>
          <a:prstGeom prst="rect">
            <a:avLst/>
          </a:prstGeom>
        </p:spPr>
        <p:txBody>
          <a:bodyPr anchor="t"/>
          <a:lstStyle>
            <a:lvl1pPr algn="ctr">
              <a:defRPr>
                <a:solidFill>
                  <a:srgbClr val="000000"/>
                </a:solidFill>
                <a:latin typeface="Helvetica Light"/>
                <a:ea typeface="Helvetica Light"/>
                <a:cs typeface="Helvetica Light"/>
                <a:sym typeface="Helvetica Light"/>
              </a:defRPr>
            </a:lvl1pPr>
          </a:lstStyle>
          <a:p>
            <a:fld id="{86CB4B4D-7CA3-9044-876B-883B54F8677D}" type="slidenum">
              <a:rPr lang="uk-UA" smtClean="0"/>
              <a:t>‹#›</a:t>
            </a:fld>
            <a:endParaRPr lang="uk-UA"/>
          </a:p>
        </p:txBody>
      </p:sp>
      <p:sp>
        <p:nvSpPr>
          <p:cNvPr id="2" name="Title 1"/>
          <p:cNvSpPr>
            <a:spLocks noGrp="1"/>
          </p:cNvSpPr>
          <p:nvPr>
            <p:ph type="title"/>
          </p:nvPr>
        </p:nvSpPr>
        <p:spPr>
          <a:xfrm>
            <a:off x="3920728" y="2058714"/>
            <a:ext cx="4899902" cy="1884636"/>
          </a:xfrm>
        </p:spPr>
        <p:txBody>
          <a:bodyPr/>
          <a:lstStyle/>
          <a:p>
            <a:r>
              <a:rPr lang="en-US"/>
              <a:t>Click to edit Master title style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REAK SLIDE B">
    <p:bg>
      <p:bgPr>
        <a:solidFill>
          <a:srgbClr val="003347"/>
        </a:solidFill>
        <a:effectLst/>
      </p:bgPr>
    </p:bg>
    <p:spTree>
      <p:nvGrpSpPr>
        <p:cNvPr id="1" name=""/>
        <p:cNvGrpSpPr/>
        <p:nvPr/>
      </p:nvGrpSpPr>
      <p:grpSpPr>
        <a:xfrm>
          <a:off x="0" y="0"/>
          <a:ext cx="0" cy="0"/>
          <a:chOff x="0" y="0"/>
          <a:chExt cx="0" cy="0"/>
        </a:xfrm>
      </p:grpSpPr>
      <p:pic>
        <p:nvPicPr>
          <p:cNvPr id="72" name="pasted-image.pdf"/>
          <p:cNvPicPr>
            <a:picLocks noChangeAspect="1"/>
          </p:cNvPicPr>
          <p:nvPr/>
        </p:nvPicPr>
        <p:blipFill>
          <a:blip r:embed="rId2">
            <a:extLst/>
          </a:blip>
          <a:stretch>
            <a:fillRect/>
          </a:stretch>
        </p:blipFill>
        <p:spPr>
          <a:xfrm>
            <a:off x="3921181" y="4272417"/>
            <a:ext cx="5222367" cy="871614"/>
          </a:xfrm>
          <a:prstGeom prst="rect">
            <a:avLst/>
          </a:prstGeom>
          <a:ln w="12700">
            <a:miter lim="400000"/>
          </a:ln>
        </p:spPr>
      </p:pic>
      <p:sp>
        <p:nvSpPr>
          <p:cNvPr id="74" name="Shape 74"/>
          <p:cNvSpPr/>
          <p:nvPr/>
        </p:nvSpPr>
        <p:spPr>
          <a:xfrm>
            <a:off x="473724" y="913495"/>
            <a:ext cx="8196552" cy="0"/>
          </a:xfrm>
          <a:prstGeom prst="line">
            <a:avLst/>
          </a:prstGeom>
          <a:ln w="114300">
            <a:solidFill>
              <a:srgbClr val="FFFFFF"/>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grpSp>
        <p:nvGrpSpPr>
          <p:cNvPr id="79" name="Group 79"/>
          <p:cNvGrpSpPr/>
          <p:nvPr/>
        </p:nvGrpSpPr>
        <p:grpSpPr>
          <a:xfrm>
            <a:off x="478036" y="312254"/>
            <a:ext cx="8190965" cy="200858"/>
            <a:chOff x="0" y="0"/>
            <a:chExt cx="21842571" cy="535621"/>
          </a:xfrm>
        </p:grpSpPr>
        <p:pic>
          <p:nvPicPr>
            <p:cNvPr id="75" name="pasted-image.pdf"/>
            <p:cNvPicPr>
              <a:picLocks noChangeAspect="1"/>
            </p:cNvPicPr>
            <p:nvPr/>
          </p:nvPicPr>
          <p:blipFill>
            <a:blip r:embed="rId3">
              <a:extLst/>
            </a:blip>
            <a:srcRect r="90181"/>
            <a:stretch>
              <a:fillRect/>
            </a:stretch>
          </p:blipFill>
          <p:spPr>
            <a:xfrm>
              <a:off x="0" y="0"/>
              <a:ext cx="2156371" cy="499503"/>
            </a:xfrm>
            <a:prstGeom prst="rect">
              <a:avLst/>
            </a:prstGeom>
            <a:ln w="12700" cap="flat">
              <a:noFill/>
              <a:miter lim="400000"/>
            </a:ln>
            <a:effectLst/>
          </p:spPr>
        </p:pic>
        <p:grpSp>
          <p:nvGrpSpPr>
            <p:cNvPr id="78" name="Group 78"/>
            <p:cNvGrpSpPr/>
            <p:nvPr/>
          </p:nvGrpSpPr>
          <p:grpSpPr>
            <a:xfrm>
              <a:off x="9187884" y="14253"/>
              <a:ext cx="12654687" cy="521368"/>
              <a:chOff x="0" y="0"/>
              <a:chExt cx="12654685" cy="521367"/>
            </a:xfrm>
          </p:grpSpPr>
          <p:sp>
            <p:nvSpPr>
              <p:cNvPr id="76" name="Shape 76"/>
              <p:cNvSpPr/>
              <p:nvPr/>
            </p:nvSpPr>
            <p:spPr>
              <a:xfrm>
                <a:off x="3740" y="0"/>
                <a:ext cx="12650945" cy="0"/>
              </a:xfrm>
              <a:prstGeom prst="line">
                <a:avLst/>
              </a:prstGeom>
              <a:noFill/>
              <a:ln w="12700" cap="flat">
                <a:solidFill>
                  <a:srgbClr val="FFFFFF"/>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77" name="Shape 77"/>
              <p:cNvSpPr/>
              <p:nvPr/>
            </p:nvSpPr>
            <p:spPr>
              <a:xfrm>
                <a:off x="0" y="244369"/>
                <a:ext cx="2543431" cy="276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latin typeface="HelvNeue Light for IBM"/>
                    <a:ea typeface="HelvNeue Light for IBM"/>
                    <a:cs typeface="HelvNeue Light for IBM"/>
                    <a:sym typeface="HelvNeue Light for IBM"/>
                  </a:defRPr>
                </a:lvl1pPr>
              </a:lstStyle>
              <a:p>
                <a:r>
                  <a:rPr sz="675"/>
                  <a:t>Spark Technology Center</a:t>
                </a:r>
              </a:p>
            </p:txBody>
          </p:sp>
        </p:grpSp>
      </p:grpSp>
      <p:sp>
        <p:nvSpPr>
          <p:cNvPr id="80" name="Shape 80"/>
          <p:cNvSpPr>
            <a:spLocks noGrp="1"/>
          </p:cNvSpPr>
          <p:nvPr>
            <p:ph type="sldNum" sz="quarter" idx="2"/>
          </p:nvPr>
        </p:nvSpPr>
        <p:spPr>
          <a:xfrm>
            <a:off x="4441379" y="4905375"/>
            <a:ext cx="256480" cy="241092"/>
          </a:xfrm>
          <a:prstGeom prst="rect">
            <a:avLst/>
          </a:prstGeom>
        </p:spPr>
        <p:txBody>
          <a:bodyPr anchor="t"/>
          <a:lstStyle>
            <a:lvl1pPr algn="ctr">
              <a:defRPr>
                <a:solidFill>
                  <a:srgbClr val="000000"/>
                </a:solidFill>
                <a:latin typeface="Helvetica Light"/>
                <a:ea typeface="Helvetica Light"/>
                <a:cs typeface="Helvetica Light"/>
                <a:sym typeface="Helvetica Light"/>
              </a:defRPr>
            </a:lvl1pPr>
          </a:lstStyle>
          <a:p>
            <a:fld id="{86CB4B4D-7CA3-9044-876B-883B54F8677D}" type="slidenum">
              <a:rPr lang="uk-UA" smtClean="0"/>
              <a:t>‹#›</a:t>
            </a:fld>
            <a:endParaRPr lang="uk-UA"/>
          </a:p>
        </p:txBody>
      </p:sp>
      <p:sp>
        <p:nvSpPr>
          <p:cNvPr id="2" name="Title 1"/>
          <p:cNvSpPr>
            <a:spLocks noGrp="1"/>
          </p:cNvSpPr>
          <p:nvPr>
            <p:ph type="title"/>
          </p:nvPr>
        </p:nvSpPr>
        <p:spPr>
          <a:xfrm>
            <a:off x="457200" y="1186588"/>
            <a:ext cx="3447457" cy="3083393"/>
          </a:xfrm>
        </p:spPr>
        <p:txBody>
          <a:bodyPr anchor="t" anchorCtr="0"/>
          <a:lstStyle>
            <a:lvl1pPr>
              <a:defRPr>
                <a:solidFill>
                  <a:schemeClr val="bg1"/>
                </a:solidFill>
              </a:defRPr>
            </a:lvl1pPr>
          </a:lstStyle>
          <a:p>
            <a:r>
              <a:rPr lang="en-US"/>
              <a:t>Click to edit Master title style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QUOTE A">
    <p:bg>
      <p:bgPr>
        <a:solidFill>
          <a:srgbClr val="003347"/>
        </a:solidFill>
        <a:effectLst/>
      </p:bgPr>
    </p:bg>
    <p:spTree>
      <p:nvGrpSpPr>
        <p:cNvPr id="1" name=""/>
        <p:cNvGrpSpPr/>
        <p:nvPr/>
      </p:nvGrpSpPr>
      <p:grpSpPr>
        <a:xfrm>
          <a:off x="0" y="0"/>
          <a:ext cx="0" cy="0"/>
          <a:chOff x="0" y="0"/>
          <a:chExt cx="0" cy="0"/>
        </a:xfrm>
      </p:grpSpPr>
      <p:sp>
        <p:nvSpPr>
          <p:cNvPr id="87" name="Shape 87"/>
          <p:cNvSpPr>
            <a:spLocks noGrp="1"/>
          </p:cNvSpPr>
          <p:nvPr>
            <p:ph type="body" sz="quarter" idx="13"/>
          </p:nvPr>
        </p:nvSpPr>
        <p:spPr>
          <a:xfrm>
            <a:off x="3924095" y="2095500"/>
            <a:ext cx="9913611" cy="2492990"/>
          </a:xfrm>
          <a:prstGeom prst="rect">
            <a:avLst/>
          </a:prstGeom>
        </p:spPr>
        <p:txBody>
          <a:bodyPr wrap="none" lIns="0" tIns="0" rIns="0" bIns="0">
            <a:spAutoFit/>
          </a:bodyPr>
          <a:lstStyle/>
          <a:p>
            <a:pPr lvl="0">
              <a:lnSpc>
                <a:spcPct val="90000"/>
              </a:lnSpc>
              <a:defRPr sz="6000" spc="-180"/>
            </a:pPr>
            <a:r>
              <a:rPr lang="en-US"/>
              <a:t>Click to edit Master text styles</a:t>
            </a:r>
          </a:p>
          <a:p>
            <a:pPr lvl="1">
              <a:lnSpc>
                <a:spcPct val="90000"/>
              </a:lnSpc>
              <a:defRPr sz="6000" spc="-180"/>
            </a:pPr>
            <a:r>
              <a:rPr lang="en-US"/>
              <a:t>Second level</a:t>
            </a:r>
          </a:p>
          <a:p>
            <a:pPr lvl="2">
              <a:lnSpc>
                <a:spcPct val="90000"/>
              </a:lnSpc>
              <a:defRPr sz="6000" spc="-180"/>
            </a:pPr>
            <a:r>
              <a:rPr lang="en-US"/>
              <a:t>Third level</a:t>
            </a:r>
          </a:p>
        </p:txBody>
      </p:sp>
      <p:sp>
        <p:nvSpPr>
          <p:cNvPr id="88" name="Shape 88"/>
          <p:cNvSpPr/>
          <p:nvPr/>
        </p:nvSpPr>
        <p:spPr>
          <a:xfrm>
            <a:off x="473724" y="913495"/>
            <a:ext cx="8196552" cy="0"/>
          </a:xfrm>
          <a:prstGeom prst="line">
            <a:avLst/>
          </a:prstGeom>
          <a:ln w="114300">
            <a:solidFill>
              <a:srgbClr val="FFFFFF"/>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sp>
        <p:nvSpPr>
          <p:cNvPr id="89" name="Shape 89"/>
          <p:cNvSpPr>
            <a:spLocks noGrp="1"/>
          </p:cNvSpPr>
          <p:nvPr>
            <p:ph type="body" sz="quarter" idx="14"/>
          </p:nvPr>
        </p:nvSpPr>
        <p:spPr>
          <a:xfrm>
            <a:off x="3923493" y="1176065"/>
            <a:ext cx="932948" cy="230832"/>
          </a:xfrm>
          <a:prstGeom prst="rect">
            <a:avLst/>
          </a:prstGeom>
        </p:spPr>
        <p:txBody>
          <a:bodyPr wrap="none" lIns="0" tIns="0" rIns="0" bIns="0">
            <a:spAutoFit/>
          </a:bodyPr>
          <a:lstStyle/>
          <a:p>
            <a:pPr lvl="0"/>
            <a:r>
              <a:rPr lang="en-US"/>
              <a:t>Click to edit Master text styles</a:t>
            </a:r>
          </a:p>
        </p:txBody>
      </p:sp>
      <p:sp>
        <p:nvSpPr>
          <p:cNvPr id="90" name="Shape 90"/>
          <p:cNvSpPr>
            <a:spLocks noGrp="1"/>
          </p:cNvSpPr>
          <p:nvPr>
            <p:ph type="body" sz="quarter" idx="15"/>
          </p:nvPr>
        </p:nvSpPr>
        <p:spPr>
          <a:xfrm>
            <a:off x="7319695" y="1176065"/>
            <a:ext cx="1080424" cy="230832"/>
          </a:xfrm>
          <a:prstGeom prst="rect">
            <a:avLst/>
          </a:prstGeom>
        </p:spPr>
        <p:txBody>
          <a:bodyPr wrap="none" lIns="0" tIns="0" rIns="0" bIns="0">
            <a:spAutoFit/>
          </a:bodyPr>
          <a:lstStyle>
            <a:lvl1pPr>
              <a:defRPr>
                <a:latin typeface="HelvNeue Light for IBM"/>
                <a:ea typeface="HelvNeue Light for IBM"/>
                <a:cs typeface="HelvNeue Light for IBM"/>
                <a:sym typeface="HelvNeue Light for IBM"/>
              </a:defRPr>
            </a:lvl1pPr>
          </a:lstStyle>
          <a:p>
            <a:pPr lvl="0"/>
            <a:r>
              <a:rPr lang="en-US"/>
              <a:t>Click to edit Master text styles</a:t>
            </a:r>
          </a:p>
        </p:txBody>
      </p:sp>
      <p:pic>
        <p:nvPicPr>
          <p:cNvPr id="91" name="pasted-image.pdf"/>
          <p:cNvPicPr>
            <a:picLocks noChangeAspect="1"/>
          </p:cNvPicPr>
          <p:nvPr/>
        </p:nvPicPr>
        <p:blipFill>
          <a:blip r:embed="rId2">
            <a:extLst/>
          </a:blip>
          <a:stretch>
            <a:fillRect/>
          </a:stretch>
        </p:blipFill>
        <p:spPr>
          <a:xfrm>
            <a:off x="473724" y="1168961"/>
            <a:ext cx="419009" cy="440842"/>
          </a:xfrm>
          <a:prstGeom prst="rect">
            <a:avLst/>
          </a:prstGeom>
          <a:ln w="12700">
            <a:miter lim="400000"/>
          </a:ln>
        </p:spPr>
      </p:pic>
      <p:grpSp>
        <p:nvGrpSpPr>
          <p:cNvPr id="96" name="Group 96"/>
          <p:cNvGrpSpPr/>
          <p:nvPr/>
        </p:nvGrpSpPr>
        <p:grpSpPr>
          <a:xfrm>
            <a:off x="478036" y="312254"/>
            <a:ext cx="8190965" cy="200858"/>
            <a:chOff x="0" y="0"/>
            <a:chExt cx="21842571" cy="535621"/>
          </a:xfrm>
        </p:grpSpPr>
        <p:pic>
          <p:nvPicPr>
            <p:cNvPr id="92" name="pasted-image.pdf"/>
            <p:cNvPicPr>
              <a:picLocks noChangeAspect="1"/>
            </p:cNvPicPr>
            <p:nvPr/>
          </p:nvPicPr>
          <p:blipFill>
            <a:blip r:embed="rId3">
              <a:extLst/>
            </a:blip>
            <a:srcRect r="90181"/>
            <a:stretch>
              <a:fillRect/>
            </a:stretch>
          </p:blipFill>
          <p:spPr>
            <a:xfrm>
              <a:off x="0" y="0"/>
              <a:ext cx="2156371" cy="499503"/>
            </a:xfrm>
            <a:prstGeom prst="rect">
              <a:avLst/>
            </a:prstGeom>
            <a:ln w="12700" cap="flat">
              <a:noFill/>
              <a:miter lim="400000"/>
            </a:ln>
            <a:effectLst/>
          </p:spPr>
        </p:pic>
        <p:grpSp>
          <p:nvGrpSpPr>
            <p:cNvPr id="95" name="Group 95"/>
            <p:cNvGrpSpPr/>
            <p:nvPr/>
          </p:nvGrpSpPr>
          <p:grpSpPr>
            <a:xfrm>
              <a:off x="9187884" y="14253"/>
              <a:ext cx="12654687" cy="521368"/>
              <a:chOff x="0" y="0"/>
              <a:chExt cx="12654685" cy="521367"/>
            </a:xfrm>
          </p:grpSpPr>
          <p:sp>
            <p:nvSpPr>
              <p:cNvPr id="93" name="Shape 93"/>
              <p:cNvSpPr/>
              <p:nvPr/>
            </p:nvSpPr>
            <p:spPr>
              <a:xfrm>
                <a:off x="3740" y="0"/>
                <a:ext cx="12650945" cy="0"/>
              </a:xfrm>
              <a:prstGeom prst="line">
                <a:avLst/>
              </a:prstGeom>
              <a:noFill/>
              <a:ln w="12700" cap="flat">
                <a:solidFill>
                  <a:srgbClr val="FFFFFF"/>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94" name="Shape 94"/>
              <p:cNvSpPr/>
              <p:nvPr/>
            </p:nvSpPr>
            <p:spPr>
              <a:xfrm>
                <a:off x="0" y="244369"/>
                <a:ext cx="2543431" cy="276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latin typeface="HelvNeue Light for IBM"/>
                    <a:ea typeface="HelvNeue Light for IBM"/>
                    <a:cs typeface="HelvNeue Light for IBM"/>
                    <a:sym typeface="HelvNeue Light for IBM"/>
                  </a:defRPr>
                </a:lvl1pPr>
              </a:lstStyle>
              <a:p>
                <a:r>
                  <a:rPr sz="675"/>
                  <a:t>Spark Technology Center</a:t>
                </a:r>
              </a:p>
            </p:txBody>
          </p:sp>
        </p:grpSp>
      </p:grpSp>
      <p:sp>
        <p:nvSpPr>
          <p:cNvPr id="97" name="Shape 97"/>
          <p:cNvSpPr>
            <a:spLocks noGrp="1"/>
          </p:cNvSpPr>
          <p:nvPr>
            <p:ph type="sldNum" sz="quarter" idx="2"/>
          </p:nvPr>
        </p:nvSpPr>
        <p:spPr>
          <a:xfrm>
            <a:off x="4441379" y="4905375"/>
            <a:ext cx="256480" cy="241092"/>
          </a:xfrm>
          <a:prstGeom prst="rect">
            <a:avLst/>
          </a:prstGeom>
        </p:spPr>
        <p:txBody>
          <a:bodyPr anchor="t"/>
          <a:lstStyle>
            <a:lvl1pPr algn="ctr">
              <a:defRPr>
                <a:solidFill>
                  <a:srgbClr val="000000"/>
                </a:solidFill>
                <a:latin typeface="Helvetica Light"/>
                <a:ea typeface="Helvetica Light"/>
                <a:cs typeface="Helvetica Light"/>
                <a:sym typeface="Helvetica Light"/>
              </a:defRPr>
            </a:lvl1pPr>
          </a:lstStyle>
          <a:p>
            <a:fld id="{86CB4B4D-7CA3-9044-876B-883B54F8677D}" type="slidenum">
              <a:rPr lang="uk-UA" smtClean="0"/>
              <a:t>‹#›</a:t>
            </a:fld>
            <a:endParaRPr lang="uk-UA"/>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73724" y="913495"/>
            <a:ext cx="8196552" cy="0"/>
          </a:xfrm>
          <a:prstGeom prst="line">
            <a:avLst/>
          </a:prstGeom>
          <a:ln w="114300">
            <a:solidFill>
              <a:srgbClr val="003347"/>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sp>
        <p:nvSpPr>
          <p:cNvPr id="3" name="Shape 3"/>
          <p:cNvSpPr>
            <a:spLocks noGrp="1"/>
          </p:cNvSpPr>
          <p:nvPr>
            <p:ph type="sldNum" sz="quarter" idx="2"/>
          </p:nvPr>
        </p:nvSpPr>
        <p:spPr>
          <a:xfrm>
            <a:off x="479097" y="4480961"/>
            <a:ext cx="232436" cy="241092"/>
          </a:xfrm>
          <a:prstGeom prst="rect">
            <a:avLst/>
          </a:prstGeom>
          <a:ln w="12700">
            <a:miter lim="400000"/>
          </a:ln>
        </p:spPr>
        <p:txBody>
          <a:bodyPr wrap="none" lIns="50800" tIns="50800" rIns="50800" bIns="50800" anchor="b">
            <a:spAutoFit/>
          </a:bodyPr>
          <a:lstStyle>
            <a:lvl1pPr>
              <a:defRPr sz="900">
                <a:solidFill>
                  <a:srgbClr val="BBBABA"/>
                </a:solidFill>
                <a:latin typeface="HelvNeue Light for IBM"/>
                <a:ea typeface="HelvNeue Light for IBM"/>
                <a:cs typeface="HelvNeue Light for IBM"/>
                <a:sym typeface="HelvNeue Light for IBM"/>
              </a:defRPr>
            </a:lvl1pPr>
          </a:lstStyle>
          <a:p>
            <a:fld id="{86CB4B4D-7CA3-9044-876B-883B54F8677D}" type="slidenum">
              <a:rPr lang="uk-UA" smtClean="0"/>
              <a:t>‹#›</a:t>
            </a:fld>
            <a:endParaRPr lang="uk-UA"/>
          </a:p>
        </p:txBody>
      </p:sp>
      <p:grpSp>
        <p:nvGrpSpPr>
          <p:cNvPr id="8" name="Group 8"/>
          <p:cNvGrpSpPr/>
          <p:nvPr/>
        </p:nvGrpSpPr>
        <p:grpSpPr>
          <a:xfrm>
            <a:off x="478632" y="312285"/>
            <a:ext cx="8190369" cy="200828"/>
            <a:chOff x="0" y="0"/>
            <a:chExt cx="21840984" cy="535539"/>
          </a:xfrm>
        </p:grpSpPr>
        <p:grpSp>
          <p:nvGrpSpPr>
            <p:cNvPr id="6" name="Group 6"/>
            <p:cNvGrpSpPr/>
            <p:nvPr/>
          </p:nvGrpSpPr>
          <p:grpSpPr>
            <a:xfrm>
              <a:off x="9186297" y="14171"/>
              <a:ext cx="12654687" cy="521368"/>
              <a:chOff x="0" y="0"/>
              <a:chExt cx="12654685" cy="521367"/>
            </a:xfrm>
          </p:grpSpPr>
          <p:sp>
            <p:nvSpPr>
              <p:cNvPr id="4" name="Shape 4"/>
              <p:cNvSpPr/>
              <p:nvPr/>
            </p:nvSpPr>
            <p:spPr>
              <a:xfrm>
                <a:off x="3740" y="0"/>
                <a:ext cx="12650945" cy="0"/>
              </a:xfrm>
              <a:prstGeom prst="line">
                <a:avLst/>
              </a:prstGeom>
              <a:noFill/>
              <a:ln w="12700" cap="flat">
                <a:solidFill>
                  <a:srgbClr val="000000">
                    <a:alpha val="50000"/>
                  </a:srgbClr>
                </a:solidFill>
                <a:prstDash val="solid"/>
                <a:miter lim="400000"/>
              </a:ln>
              <a:effectLst/>
            </p:spPr>
            <p:txBody>
              <a:bodyPr wrap="square" lIns="50800" tIns="50800" rIns="50800" bIns="5080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5" name="Shape 5"/>
              <p:cNvSpPr/>
              <p:nvPr/>
            </p:nvSpPr>
            <p:spPr>
              <a:xfrm>
                <a:off x="0" y="244368"/>
                <a:ext cx="2543431"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solidFill>
                      <a:srgbClr val="000000"/>
                    </a:solidFill>
                    <a:latin typeface="HelvNeue Light for IBM"/>
                    <a:ea typeface="HelvNeue Light for IBM"/>
                    <a:cs typeface="HelvNeue Light for IBM"/>
                    <a:sym typeface="HelvNeue Light for IBM"/>
                  </a:defRPr>
                </a:lvl1pPr>
              </a:lstStyle>
              <a:p>
                <a:r>
                  <a:rPr sz="675"/>
                  <a:t>Spark Technology Center</a:t>
                </a:r>
              </a:p>
            </p:txBody>
          </p:sp>
        </p:grpSp>
        <p:pic>
          <p:nvPicPr>
            <p:cNvPr id="7" name="pasted-image.pdf"/>
            <p:cNvPicPr>
              <a:picLocks noChangeAspect="1"/>
            </p:cNvPicPr>
            <p:nvPr/>
          </p:nvPicPr>
          <p:blipFill>
            <a:blip r:embed="rId33">
              <a:extLst/>
            </a:blip>
            <a:srcRect r="90864"/>
            <a:stretch>
              <a:fillRect/>
            </a:stretch>
          </p:blipFill>
          <p:spPr>
            <a:xfrm>
              <a:off x="0" y="0"/>
              <a:ext cx="2006083" cy="499503"/>
            </a:xfrm>
            <a:prstGeom prst="rect">
              <a:avLst/>
            </a:prstGeom>
            <a:ln w="12700" cap="flat">
              <a:noFill/>
              <a:miter lim="400000"/>
            </a:ln>
            <a:effectLst/>
          </p:spPr>
        </p:pic>
      </p:grpSp>
      <p:sp>
        <p:nvSpPr>
          <p:cNvPr id="10" name="Shape 10"/>
          <p:cNvSpPr>
            <a:spLocks noGrp="1"/>
          </p:cNvSpPr>
          <p:nvPr>
            <p:ph type="body" idx="1"/>
          </p:nvPr>
        </p:nvSpPr>
        <p:spPr>
          <a:xfrm>
            <a:off x="666750" y="1692137"/>
            <a:ext cx="7693674" cy="27506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1" name="Title Placeholder 10"/>
          <p:cNvSpPr>
            <a:spLocks noGrp="1"/>
          </p:cNvSpPr>
          <p:nvPr>
            <p:ph type="title"/>
          </p:nvPr>
        </p:nvSpPr>
        <p:spPr>
          <a:xfrm>
            <a:off x="473724" y="1036272"/>
            <a:ext cx="7886700" cy="473119"/>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03626485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9" r:id="rId16"/>
    <p:sldLayoutId id="2147483649" r:id="rId17"/>
    <p:sldLayoutId id="2147483668" r:id="rId18"/>
    <p:sldLayoutId id="2147483670" r:id="rId19"/>
    <p:sldLayoutId id="2147483706" r:id="rId20"/>
    <p:sldLayoutId id="2147483709" r:id="rId21"/>
    <p:sldLayoutId id="2147483710" r:id="rId22"/>
    <p:sldLayoutId id="2147483713" r:id="rId23"/>
    <p:sldLayoutId id="2147483714" r:id="rId24"/>
    <p:sldLayoutId id="2147483715" r:id="rId25"/>
    <p:sldLayoutId id="2147483716" r:id="rId26"/>
    <p:sldLayoutId id="2147483717" r:id="rId27"/>
    <p:sldLayoutId id="2147483720" r:id="rId28"/>
    <p:sldLayoutId id="2147483721" r:id="rId29"/>
    <p:sldLayoutId id="2147483722" r:id="rId30"/>
    <p:sldLayoutId id="2147483723" r:id="rId31"/>
  </p:sldLayoutIdLst>
  <p:transition spd="med"/>
  <p:hf hdr="0" ftr="0" dt="0"/>
  <p:txStyles>
    <p:title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p:titleStyle>
    <p:bodyStyle>
      <a:lvl1pPr marL="0" marR="0" indent="0" algn="l"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Medium for IBM" charset="0"/>
          <a:ea typeface="HelvNeue Medium for IBM" charset="0"/>
          <a:cs typeface="HelvNeue Medium for IBM" charset="0"/>
          <a:sym typeface="HelvNeue Bold for IBM"/>
        </a:defRPr>
      </a:lvl1pPr>
      <a:lvl2pPr marL="176213" marR="0" indent="0" algn="l"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2pPr>
      <a:lvl3pPr marL="346472" marR="0" indent="0" algn="l"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3pPr>
      <a:lvl4pPr marL="517327" marR="0" indent="0" algn="l"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for IBM" charset="0"/>
          <a:ea typeface="HelvNeue Light for IBM" charset="0"/>
          <a:cs typeface="HelvNeue Light for IBM" charset="0"/>
          <a:sym typeface="HelvNeue Bold for IBM"/>
        </a:defRPr>
      </a:lvl4pPr>
      <a:lvl5pPr marL="687586" marR="0" indent="0" algn="l"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Cond for IBM" charset="0"/>
          <a:ea typeface="HelvNeue Light Cond for IBM" charset="0"/>
          <a:cs typeface="HelvNeue Light Cond for IBM" charset="0"/>
          <a:sym typeface="HelvNeue Bold for IBM"/>
        </a:defRPr>
      </a:lvl5pPr>
      <a:lvl6pPr marL="0" marR="0" indent="428625"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9pPr>
    </p:bodyStyle>
    <p:otherStyle>
      <a:lvl1pPr marL="0" marR="0" indent="0" algn="l"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Neue Light for IBM"/>
        </a:defRPr>
      </a:lvl1pPr>
      <a:lvl2pPr marL="0" marR="0" indent="85725" algn="l"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Neue Light for IBM"/>
        </a:defRPr>
      </a:lvl2pPr>
      <a:lvl3pPr marL="0" marR="0" indent="171450" algn="l"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Neue Light for IBM"/>
        </a:defRPr>
      </a:lvl3pPr>
      <a:lvl4pPr marL="0" marR="0" indent="257175" algn="l"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Neue Light for IBM"/>
        </a:defRPr>
      </a:lvl4pPr>
      <a:lvl5pPr marL="0" marR="0" indent="342900" algn="l"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Neue Light for IBM"/>
        </a:defRPr>
      </a:lvl5pPr>
      <a:lvl6pPr marL="0" marR="0" indent="428625" algn="l"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Neue Light for IBM"/>
        </a:defRPr>
      </a:lvl6pPr>
      <a:lvl7pPr marL="0" marR="0" indent="514350" algn="l"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Neue Light for IBM"/>
        </a:defRPr>
      </a:lvl7pPr>
      <a:lvl8pPr marL="0" marR="0" indent="600075" algn="l"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Neue Light for IBM"/>
        </a:defRPr>
      </a:lvl8pPr>
      <a:lvl9pPr marL="0" marR="0" indent="685800" algn="l" defTabSz="309563" eaLnBrk="1" latinLnBrk="0" hangingPunct="1">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Neue Light for IBM"/>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dirty="0"/>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411007201"/>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FFFFFF"/>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ilmeier@us.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hyperlink" Target="https://github.com/sparkTC/r4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bit.ly/IntroR4ML" TargetMode="External"/><Relationship Id="rId2" Type="http://schemas.openxmlformats.org/officeDocument/2006/relationships/hyperlink" Target="https://github.com/sparkTC/r4ml" TargetMode="External"/><Relationship Id="rId1" Type="http://schemas.openxmlformats.org/officeDocument/2006/relationships/slideLayout" Target="../slideLayouts/slideLayout2.xml"/><Relationship Id="rId6" Type="http://schemas.openxmlformats.org/officeDocument/2006/relationships/hyperlink" Target="http://bit.ly/R4MLdemo3" TargetMode="External"/><Relationship Id="rId5" Type="http://schemas.openxmlformats.org/officeDocument/2006/relationships/hyperlink" Target="http://bit.ly/R4MLdemo2" TargetMode="External"/><Relationship Id="rId4" Type="http://schemas.openxmlformats.org/officeDocument/2006/relationships/hyperlink" Target="http://bit.ly/R4MLdemo1"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mailto:nilmeier@us.ibm.com"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jp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7" Type="http://schemas.openxmlformats.org/officeDocument/2006/relationships/hyperlink" Target="http://bit.ly/DSatESwithSpark" TargetMode="External"/><Relationship Id="rId2" Type="http://schemas.openxmlformats.org/officeDocument/2006/relationships/image" Target="../media/image16.png"/><Relationship Id="rId1" Type="http://schemas.openxmlformats.org/officeDocument/2006/relationships/slideLayout" Target="../slideLayouts/slideLayout24.xml"/><Relationship Id="rId6" Type="http://schemas.openxmlformats.org/officeDocument/2006/relationships/hyperlink" Target="http://bit.ly/GBSworkshop" TargetMode="External"/><Relationship Id="rId5" Type="http://schemas.openxmlformats.org/officeDocument/2006/relationships/image" Target="../media/image17.tiff"/><Relationship Id="rId4" Type="http://schemas.openxmlformats.org/officeDocument/2006/relationships/hyperlink" Target="http://datascience.ib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hyperlink" Target="https://docs.scala-lang.org/overviews/collections/overview.html" TargetMode="External"/><Relationship Id="rId2" Type="http://schemas.openxmlformats.org/officeDocument/2006/relationships/image" Target="../media/image45.tiff"/><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hyperlink" Target="https://docs.scala-lang.org/overviews/collections/overview.html" TargetMode="External"/><Relationship Id="rId2" Type="http://schemas.openxmlformats.org/officeDocument/2006/relationships/image" Target="../media/image46.tiff"/><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hyperlink" Target="https://docs.scala-lang.org/overviews/collections/overview.html" TargetMode="External"/><Relationship Id="rId2" Type="http://schemas.openxmlformats.org/officeDocument/2006/relationships/image" Target="../media/image47.tiff"/><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hyperlink" Target="https://spark.apache.org/downloads.html"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hyperlink" Target="http://bit.ly/GBSworkshop" TargetMode="External"/><Relationship Id="rId4" Type="http://schemas.openxmlformats.org/officeDocument/2006/relationships/hyperlink" Target="http://bit.ly/DSatESwithSpark"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ystemml.apache.org/download"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bit.ly/DSatESwithSpark" TargetMode="External"/><Relationship Id="rId5" Type="http://schemas.openxmlformats.org/officeDocument/2006/relationships/hyperlink" Target="http://bit.ly/GBSworkshop" TargetMode="External"/><Relationship Id="rId4" Type="http://schemas.openxmlformats.org/officeDocument/2006/relationships/hyperlink" Target="http://systemml.apache.org/get-started"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park.apache.org/docs/latest/spark-standalone.html" TargetMode="External"/><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hyperlink" Target="http://spark.apache.org/docs/latest/running-on-yarn.html" TargetMode="External"/><Relationship Id="rId4" Type="http://schemas.openxmlformats.org/officeDocument/2006/relationships/hyperlink" Target="http://spark.apache.org/docs/latest/running-on-mesos.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hyperlink" Target="http://bit.ly/DSatESwithSpark" TargetMode="External"/><Relationship Id="rId3" Type="http://schemas.openxmlformats.org/officeDocument/2006/relationships/hyperlink" Target="https://www.safaribooksonline.com/library/view/learning-spark/9781449359034/" TargetMode="External"/><Relationship Id="rId7" Type="http://schemas.openxmlformats.org/officeDocument/2006/relationships/hyperlink" Target="http://bit.ly/GBSworkshop" TargetMode="External"/><Relationship Id="rId2" Type="http://schemas.openxmlformats.org/officeDocument/2006/relationships/hyperlink" Target="https://spark.apache.org/docs/latest/" TargetMode="External"/><Relationship Id="rId1" Type="http://schemas.openxmlformats.org/officeDocument/2006/relationships/slideLayout" Target="../slideLayouts/slideLayout24.xml"/><Relationship Id="rId6" Type="http://schemas.openxmlformats.org/officeDocument/2006/relationships/hyperlink" Target="https://cognitiveclass.ai/courses/spark-rdd/" TargetMode="External"/><Relationship Id="rId5" Type="http://schemas.openxmlformats.org/officeDocument/2006/relationships/hyperlink" Target="https://cognitiveclass.ai/courses/what-is-spark/" TargetMode="External"/><Relationship Id="rId4" Type="http://schemas.openxmlformats.org/officeDocument/2006/relationships/hyperlink" Target="https://www.safaribooksonline.com/oriole/just-enough-scala-for-spark"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tiff"/></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hyperlink" Target="http://bit.ly/LDAwithPretrainedModel" TargetMode="External"/><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spark.apache.org/docs/2.2.0/ml-pipeline.html#transformers" TargetMode="External"/><Relationship Id="rId2" Type="http://schemas.openxmlformats.org/officeDocument/2006/relationships/hyperlink" Target="https://spark.apache.org/docs/2.2.0/ml-pipeline.html#dataframe" TargetMode="External"/><Relationship Id="rId1" Type="http://schemas.openxmlformats.org/officeDocument/2006/relationships/slideLayout" Target="../slideLayouts/slideLayout24.xml"/><Relationship Id="rId6" Type="http://schemas.openxmlformats.org/officeDocument/2006/relationships/hyperlink" Target="https://spark.apache.org/docs/2.2.0/ml-pipeline.html#parameters" TargetMode="External"/><Relationship Id="rId5" Type="http://schemas.openxmlformats.org/officeDocument/2006/relationships/hyperlink" Target="https://spark.apache.org/docs/2.2.0/ml-pipeline.html#pipeline" TargetMode="External"/><Relationship Id="rId4" Type="http://schemas.openxmlformats.org/officeDocument/2006/relationships/hyperlink" Target="https://spark.apache.org/docs/2.2.0/ml-pipeline.html#estimators"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hyperlink" Target="http://bit.ly/MLPipelinesWithPython" TargetMode="External"/><Relationship Id="rId2" Type="http://schemas.openxmlformats.org/officeDocument/2006/relationships/image" Target="../media/image72.png"/><Relationship Id="rId1" Type="http://schemas.openxmlformats.org/officeDocument/2006/relationships/slideLayout" Target="../slideLayouts/slideLayout24.xml"/><Relationship Id="rId5" Type="http://schemas.openxmlformats.org/officeDocument/2006/relationships/hyperlink" Target="https://github.com/justinmccoy/watson-dojo-pm-tester" TargetMode="External"/><Relationship Id="rId4" Type="http://schemas.openxmlformats.org/officeDocument/2006/relationships/image" Target="../media/image73.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74.gif"/><Relationship Id="rId7" Type="http://schemas.openxmlformats.org/officeDocument/2006/relationships/hyperlink" Target="http://systemml.apache.org/" TargetMode="External"/><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76.tiff"/><Relationship Id="rId5" Type="http://schemas.openxmlformats.org/officeDocument/2006/relationships/image" Target="../media/image75.png"/><Relationship Id="rId4" Type="http://schemas.openxmlformats.org/officeDocument/2006/relationships/hyperlink" Target="http://datascience.ibm.com/"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w3.ibm.com/"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31.xml"/><Relationship Id="rId5" Type="http://schemas.openxmlformats.org/officeDocument/2006/relationships/image" Target="../media/image84.pn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hyperlink" Target="http://systemml.apache.org/download"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hyperlink" Target="http://bit.ly/DSatESwithSpark" TargetMode="External"/><Relationship Id="rId4" Type="http://schemas.openxmlformats.org/officeDocument/2006/relationships/hyperlink" Target="http://systemml.apache.org/get-started"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hyperlink" Target="http://systemml.apache.org/get-started" TargetMode="Externa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old.datahub.io/dataset/wikipedia-clickstream" TargetMode="Externa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hyperlink" Target="https://old.datahub.io/dataset/wikipedia-clickstream" TargetMode="External"/><Relationship Id="rId2" Type="http://schemas.openxmlformats.org/officeDocument/2006/relationships/image" Target="../media/image90.png"/><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old.datahub.io/dataset/wikipedia-clickstream" TargetMode="Externa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94.JPG"/></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image" Target="../media/image9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667000" y="666750"/>
            <a:ext cx="5119515" cy="1303322"/>
          </a:xfrm>
        </p:spPr>
        <p:txBody>
          <a:bodyPr>
            <a:noAutofit/>
          </a:bodyPr>
          <a:lstStyle/>
          <a:p>
            <a:pPr>
              <a:lnSpc>
                <a:spcPct val="80000"/>
              </a:lnSpc>
            </a:pPr>
            <a:r>
              <a:rPr lang="en-US" sz="3200" b="1" spc="50" dirty="0">
                <a:ln w="13500">
                  <a:solidFill>
                    <a:schemeClr val="accent1">
                      <a:shade val="2500"/>
                      <a:alpha val="6500"/>
                    </a:schemeClr>
                  </a:solidFill>
                  <a:prstDash val="solid"/>
                </a:ln>
                <a:solidFill>
                  <a:schemeClr val="accent1">
                    <a:tint val="3000"/>
                    <a:alpha val="95000"/>
                  </a:schemeClr>
                </a:solidFill>
              </a:rPr>
              <a:t>Data </a:t>
            </a:r>
            <a:r>
              <a:rPr lang="en-US" sz="3200" b="1" spc="50">
                <a:ln w="13500">
                  <a:solidFill>
                    <a:schemeClr val="accent1">
                      <a:shade val="2500"/>
                      <a:alpha val="6500"/>
                    </a:schemeClr>
                  </a:solidFill>
                  <a:prstDash val="solid"/>
                </a:ln>
                <a:solidFill>
                  <a:schemeClr val="accent1">
                    <a:tint val="3000"/>
                    <a:alpha val="95000"/>
                  </a:schemeClr>
                </a:solidFill>
              </a:rPr>
              <a:t>Science at the </a:t>
            </a:r>
            <a:r>
              <a:rPr lang="en-US" sz="3200" b="1" spc="50" dirty="0">
                <a:ln w="13500">
                  <a:solidFill>
                    <a:schemeClr val="accent1">
                      <a:shade val="2500"/>
                      <a:alpha val="6500"/>
                    </a:schemeClr>
                  </a:solidFill>
                  <a:prstDash val="solid"/>
                </a:ln>
                <a:solidFill>
                  <a:schemeClr val="accent1">
                    <a:tint val="3000"/>
                    <a:alpha val="95000"/>
                  </a:schemeClr>
                </a:solidFill>
              </a:rPr>
              <a:t>Enterprise Scale with Apache Spark</a:t>
            </a:r>
          </a:p>
        </p:txBody>
      </p:sp>
      <p:sp>
        <p:nvSpPr>
          <p:cNvPr id="2" name="Slide Number Placeholder 1"/>
          <p:cNvSpPr>
            <a:spLocks noGrp="1"/>
          </p:cNvSpPr>
          <p:nvPr>
            <p:ph type="sldNum" sz="quarter" idx="2"/>
          </p:nvPr>
        </p:nvSpPr>
        <p:spPr/>
        <p:txBody>
          <a:bodyPr/>
          <a:lstStyle/>
          <a:p>
            <a:fld id="{86CB4B4D-7CA3-9044-876B-883B54F8677D}" type="slidenum">
              <a:rPr lang="uk-UA" smtClean="0"/>
              <a:t>1</a:t>
            </a:fld>
            <a:endParaRPr lang="uk-UA"/>
          </a:p>
        </p:txBody>
      </p:sp>
      <p:sp>
        <p:nvSpPr>
          <p:cNvPr id="3" name="Rectangle 2"/>
          <p:cNvSpPr/>
          <p:nvPr/>
        </p:nvSpPr>
        <p:spPr>
          <a:xfrm>
            <a:off x="3505199" y="2040973"/>
            <a:ext cx="3916457" cy="1200329"/>
          </a:xfrm>
          <a:prstGeom prst="rect">
            <a:avLst/>
          </a:prstGeom>
        </p:spPr>
        <p:txBody>
          <a:bodyPr wrap="none">
            <a:spAutoFit/>
          </a:bodyPr>
          <a:lstStyle/>
          <a:p>
            <a:r>
              <a:rPr lang="en-US" sz="1800" dirty="0"/>
              <a:t>Jerome Nilmeier, PhD</a:t>
            </a:r>
          </a:p>
          <a:p>
            <a:r>
              <a:rPr lang="en-US" sz="1800" dirty="0"/>
              <a:t>Data Scientist and Engineer</a:t>
            </a:r>
          </a:p>
          <a:p>
            <a:r>
              <a:rPr lang="en-US" sz="1800" dirty="0"/>
              <a:t>Spark Technology Center</a:t>
            </a:r>
          </a:p>
          <a:p>
            <a:r>
              <a:rPr lang="en-US" sz="1800" dirty="0"/>
              <a:t>Cognitive Open Technologies Group</a:t>
            </a:r>
          </a:p>
        </p:txBody>
      </p:sp>
      <p:sp>
        <p:nvSpPr>
          <p:cNvPr id="5" name="Rectangle 4"/>
          <p:cNvSpPr/>
          <p:nvPr/>
        </p:nvSpPr>
        <p:spPr>
          <a:xfrm>
            <a:off x="4244228" y="3576503"/>
            <a:ext cx="2438400" cy="646331"/>
          </a:xfrm>
          <a:prstGeom prst="rect">
            <a:avLst/>
          </a:prstGeom>
          <a:solidFill>
            <a:schemeClr val="tx2">
              <a:lumMod val="90000"/>
            </a:schemeClr>
          </a:solidFill>
          <a:ln>
            <a:solidFill>
              <a:schemeClr val="bg2"/>
            </a:solidFill>
          </a:ln>
        </p:spPr>
        <p:txBody>
          <a:bodyPr wrap="square">
            <a:spAutoFit/>
          </a:bodyPr>
          <a:lstStyle/>
          <a:p>
            <a:r>
              <a:rPr lang="en-US" sz="1800" dirty="0">
                <a:solidFill>
                  <a:schemeClr val="accent1">
                    <a:lumMod val="40000"/>
                    <a:lumOff val="60000"/>
                  </a:schemeClr>
                </a:solidFill>
                <a:hlinkClick r:id="rId3"/>
              </a:rPr>
              <a:t>nilmeier@us.ibm.com</a:t>
            </a:r>
            <a:endParaRPr lang="en-US" sz="1800" dirty="0">
              <a:solidFill>
                <a:schemeClr val="accent1">
                  <a:lumMod val="40000"/>
                  <a:lumOff val="60000"/>
                </a:schemeClr>
              </a:solidFill>
            </a:endParaRPr>
          </a:p>
          <a:p>
            <a:r>
              <a:rPr lang="en-US" sz="1800" dirty="0">
                <a:solidFill>
                  <a:schemeClr val="bg2"/>
                </a:solidFill>
              </a:rPr>
              <a:t>@</a:t>
            </a:r>
            <a:r>
              <a:rPr lang="en-US" sz="1800" dirty="0" err="1">
                <a:solidFill>
                  <a:schemeClr val="bg2"/>
                </a:solidFill>
              </a:rPr>
              <a:t>JNilmeier</a:t>
            </a:r>
            <a:endParaRPr lang="en-US" sz="1800" dirty="0">
              <a:solidFill>
                <a:schemeClr val="bg2"/>
              </a:solidFill>
            </a:endParaRPr>
          </a:p>
        </p:txBody>
      </p:sp>
    </p:spTree>
    <p:extLst>
      <p:ext uri="{BB962C8B-B14F-4D97-AF65-F5344CB8AC3E}">
        <p14:creationId xmlns:p14="http://schemas.microsoft.com/office/powerpoint/2010/main" val="213373419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Spark?</a:t>
            </a:r>
          </a:p>
        </p:txBody>
      </p:sp>
      <p:sp>
        <p:nvSpPr>
          <p:cNvPr id="5" name="TextBox 4"/>
          <p:cNvSpPr txBox="1"/>
          <p:nvPr/>
        </p:nvSpPr>
        <p:spPr>
          <a:xfrm>
            <a:off x="177010" y="1733550"/>
            <a:ext cx="4499264" cy="3108543"/>
          </a:xfrm>
          <a:prstGeom prst="rect">
            <a:avLst/>
          </a:prstGeom>
          <a:noFill/>
        </p:spPr>
        <p:txBody>
          <a:bodyPr wrap="square" rtlCol="0">
            <a:spAutoFit/>
          </a:bodyPr>
          <a:lstStyle/>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Cluster computing framework for large scale data processing and analysis</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Provides parallel distributed processing, scalability and fault tolerance on commodity hardware</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Fast in speed due to in-memory processing</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Comprehensive, unified framework to manage big data processing </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Easy to use:  APIs in Python, Scala, Java</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Written in Scala and runs on a JVM</a:t>
            </a:r>
          </a:p>
        </p:txBody>
      </p:sp>
      <p:pic>
        <p:nvPicPr>
          <p:cNvPr id="6" name="Picture 5"/>
          <p:cNvPicPr>
            <a:picLocks noChangeAspect="1"/>
          </p:cNvPicPr>
          <p:nvPr/>
        </p:nvPicPr>
        <p:blipFill>
          <a:blip r:embed="rId3"/>
          <a:stretch>
            <a:fillRect/>
          </a:stretch>
        </p:blipFill>
        <p:spPr>
          <a:xfrm>
            <a:off x="4648200" y="1480292"/>
            <a:ext cx="3800475" cy="842963"/>
          </a:xfrm>
          <a:prstGeom prst="rect">
            <a:avLst/>
          </a:prstGeom>
        </p:spPr>
      </p:pic>
      <p:pic>
        <p:nvPicPr>
          <p:cNvPr id="7" name="Picture 6"/>
          <p:cNvPicPr>
            <a:picLocks noChangeAspect="1"/>
          </p:cNvPicPr>
          <p:nvPr/>
        </p:nvPicPr>
        <p:blipFill>
          <a:blip r:embed="rId4"/>
          <a:stretch>
            <a:fillRect/>
          </a:stretch>
        </p:blipFill>
        <p:spPr>
          <a:xfrm>
            <a:off x="5590615" y="2767275"/>
            <a:ext cx="2766823" cy="1894008"/>
          </a:xfrm>
          <a:prstGeom prst="rect">
            <a:avLst/>
          </a:prstGeom>
        </p:spPr>
      </p:pic>
    </p:spTree>
    <p:extLst>
      <p:ext uri="{BB962C8B-B14F-4D97-AF65-F5344CB8AC3E}">
        <p14:creationId xmlns:p14="http://schemas.microsoft.com/office/powerpoint/2010/main" val="20381389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0" y="3943350"/>
            <a:ext cx="4184100" cy="6858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solidFill>
                <a:srgbClr val="003347"/>
              </a:solidFill>
              <a:effectLst/>
              <a:uFillTx/>
              <a:latin typeface="HelvNeue Roman for IBM" charset="0"/>
              <a:ea typeface="HelvNeue Roman for IBM" charset="0"/>
              <a:cs typeface="HelvNeue Roman for IBM" charset="0"/>
              <a:sym typeface="Helvetica Light"/>
            </a:endParaRPr>
          </a:p>
        </p:txBody>
      </p:sp>
      <p:sp>
        <p:nvSpPr>
          <p:cNvPr id="4" name="Slide Number Placeholder 3"/>
          <p:cNvSpPr>
            <a:spLocks noGrp="1"/>
          </p:cNvSpPr>
          <p:nvPr>
            <p:ph type="sldNum" sz="quarter" idx="2"/>
          </p:nvPr>
        </p:nvSpPr>
        <p:spPr/>
        <p:txBody>
          <a:bodyPr/>
          <a:lstStyle/>
          <a:p>
            <a:fld id="{86CB4B4D-7CA3-9044-876B-883B54F8677D}" type="slidenum">
              <a:rPr lang="uk-UA" smtClean="0"/>
              <a:pPr/>
              <a:t>100</a:t>
            </a:fld>
            <a:endParaRPr lang="uk-UA"/>
          </a:p>
        </p:txBody>
      </p:sp>
      <p:sp>
        <p:nvSpPr>
          <p:cNvPr id="2" name="Title 1"/>
          <p:cNvSpPr>
            <a:spLocks noGrp="1"/>
          </p:cNvSpPr>
          <p:nvPr>
            <p:ph type="title"/>
          </p:nvPr>
        </p:nvSpPr>
        <p:spPr/>
        <p:txBody>
          <a:bodyPr/>
          <a:lstStyle/>
          <a:p>
            <a:r>
              <a:rPr lang="en-US" dirty="0"/>
              <a:t>R4ML</a:t>
            </a:r>
          </a:p>
        </p:txBody>
      </p:sp>
      <p:sp>
        <p:nvSpPr>
          <p:cNvPr id="3" name="Text Placeholder 2"/>
          <p:cNvSpPr>
            <a:spLocks noGrp="1"/>
          </p:cNvSpPr>
          <p:nvPr>
            <p:ph sz="quarter" idx="14"/>
          </p:nvPr>
        </p:nvSpPr>
        <p:spPr>
          <a:xfrm>
            <a:off x="697642" y="2314600"/>
            <a:ext cx="3371433" cy="2590958"/>
          </a:xfrm>
        </p:spPr>
        <p:txBody>
          <a:bodyPr>
            <a:normAutofit/>
          </a:bodyPr>
          <a:lstStyle/>
          <a:p>
            <a:r>
              <a:rPr lang="en-US" sz="2400" dirty="0">
                <a:latin typeface="HelvNeue Light for IBM" charset="0"/>
                <a:ea typeface="HelvNeue Light for IBM" charset="0"/>
                <a:cs typeface="HelvNeue Light for IBM" charset="0"/>
              </a:rPr>
              <a:t>R4ML is an </a:t>
            </a:r>
            <a:r>
              <a:rPr lang="en-US" sz="2400" dirty="0"/>
              <a:t>R</a:t>
            </a:r>
            <a:r>
              <a:rPr lang="en-US" sz="2400" dirty="0">
                <a:latin typeface="HelvNeue Light for IBM" charset="0"/>
                <a:ea typeface="HelvNeue Light for IBM" charset="0"/>
                <a:cs typeface="HelvNeue Light for IBM" charset="0"/>
              </a:rPr>
              <a:t>-language front end to </a:t>
            </a:r>
            <a:r>
              <a:rPr lang="en-US" sz="2400" dirty="0"/>
              <a:t>Apache </a:t>
            </a:r>
            <a:r>
              <a:rPr lang="en-US" sz="2400" dirty="0" err="1"/>
              <a:t>SystemML</a:t>
            </a:r>
            <a:r>
              <a:rPr lang="en-US" sz="2400" dirty="0">
                <a:latin typeface="HelvNeue Light for IBM" charset="0"/>
                <a:ea typeface="HelvNeue Light for IBM" charset="0"/>
                <a:cs typeface="HelvNeue Light for IBM" charset="0"/>
              </a:rPr>
              <a:t> that integrates seamlessly with Apache Spark’s </a:t>
            </a:r>
            <a:r>
              <a:rPr lang="en-US" sz="2400" dirty="0" err="1"/>
              <a:t>SparkR</a:t>
            </a:r>
            <a:r>
              <a:rPr lang="en-US" sz="2400" dirty="0">
                <a:latin typeface="HelvNeue Light for IBM" charset="0"/>
                <a:ea typeface="HelvNeue Light for IBM" charset="0"/>
                <a:cs typeface="HelvNeue Light for IBM" charset="0"/>
              </a:rPr>
              <a:t> APIs. </a:t>
            </a:r>
          </a:p>
        </p:txBody>
      </p:sp>
      <p:sp>
        <p:nvSpPr>
          <p:cNvPr id="5" name="Rectangle 4"/>
          <p:cNvSpPr/>
          <p:nvPr/>
        </p:nvSpPr>
        <p:spPr>
          <a:xfrm>
            <a:off x="4572000" y="3076600"/>
            <a:ext cx="2057400" cy="762000"/>
          </a:xfrm>
          <a:prstGeom prst="rect">
            <a:avLst/>
          </a:prstGeom>
          <a:solidFill>
            <a:schemeClr val="accent2">
              <a:lumMod val="20000"/>
              <a:lumOff val="8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solidFill>
                <a:srgbClr val="003347"/>
              </a:solidFill>
              <a:effectLst/>
              <a:uFillTx/>
              <a:latin typeface="HelvNeue Roman for IBM" charset="0"/>
              <a:ea typeface="HelvNeue Roman for IBM" charset="0"/>
              <a:cs typeface="HelvNeue Roman for IBM" charset="0"/>
              <a:sym typeface="Helvetica Light"/>
            </a:endParaRPr>
          </a:p>
        </p:txBody>
      </p:sp>
      <p:sp>
        <p:nvSpPr>
          <p:cNvPr id="6" name="Rectangle 5"/>
          <p:cNvSpPr/>
          <p:nvPr/>
        </p:nvSpPr>
        <p:spPr>
          <a:xfrm>
            <a:off x="6705600" y="3076601"/>
            <a:ext cx="2050500" cy="7620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solidFill>
                <a:srgbClr val="003347"/>
              </a:solidFill>
              <a:effectLst/>
              <a:uFillTx/>
              <a:latin typeface="HelvNeue Roman for IBM" charset="0"/>
              <a:ea typeface="HelvNeue Roman for IBM" charset="0"/>
              <a:cs typeface="HelvNeue Roman for IBM" charset="0"/>
              <a:sym typeface="Helvetica Light"/>
            </a:endParaRPr>
          </a:p>
        </p:txBody>
      </p:sp>
      <p:sp>
        <p:nvSpPr>
          <p:cNvPr id="7" name="Rectangle 6"/>
          <p:cNvSpPr/>
          <p:nvPr/>
        </p:nvSpPr>
        <p:spPr>
          <a:xfrm>
            <a:off x="4572000" y="2314600"/>
            <a:ext cx="4184100" cy="685800"/>
          </a:xfrm>
          <a:prstGeom prst="rect">
            <a:avLst/>
          </a:prstGeom>
          <a:solidFill>
            <a:schemeClr val="accent6">
              <a:lumMod val="20000"/>
              <a:lumOff val="8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solidFill>
                <a:srgbClr val="003347"/>
              </a:solidFill>
              <a:effectLst/>
              <a:uFillTx/>
              <a:latin typeface="HelvNeue Roman for IBM" charset="0"/>
              <a:ea typeface="HelvNeue Roman for IBM" charset="0"/>
              <a:cs typeface="HelvNeue Roman for IBM" charset="0"/>
              <a:sym typeface="Helvetica Light"/>
            </a:endParaRPr>
          </a:p>
        </p:txBody>
      </p:sp>
      <p:pic>
        <p:nvPicPr>
          <p:cNvPr id="8" name="Picture 7" descr="SystemML-logo-color-withTex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152801"/>
            <a:ext cx="1718450" cy="595338"/>
          </a:xfrm>
          <a:prstGeom prst="rect">
            <a:avLst/>
          </a:prstGeom>
        </p:spPr>
      </p:pic>
      <p:pic>
        <p:nvPicPr>
          <p:cNvPr id="9" name="Picture 8" descr="img_spark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4400" y="4020893"/>
            <a:ext cx="1270000" cy="486606"/>
          </a:xfrm>
          <a:prstGeom prst="rect">
            <a:avLst/>
          </a:prstGeom>
          <a:ln>
            <a:noFill/>
          </a:ln>
        </p:spPr>
      </p:pic>
      <p:pic>
        <p:nvPicPr>
          <p:cNvPr id="10" name="Picture 9" descr="img_spark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235" y="3167539"/>
            <a:ext cx="1270000" cy="486606"/>
          </a:xfrm>
          <a:prstGeom prst="rect">
            <a:avLst/>
          </a:prstGeom>
        </p:spPr>
      </p:pic>
      <p:pic>
        <p:nvPicPr>
          <p:cNvPr id="11" name="Picture 10" descr="img_R_logo.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7176" y="3212691"/>
            <a:ext cx="502559" cy="461165"/>
          </a:xfrm>
          <a:prstGeom prst="rect">
            <a:avLst/>
          </a:prstGeom>
        </p:spPr>
      </p:pic>
      <p:pic>
        <p:nvPicPr>
          <p:cNvPr id="12" name="Content Placeholder 3" descr="r4ml-logo-color-3.png"/>
          <p:cNvPicPr>
            <a:picLocks noChangeAspect="1"/>
          </p:cNvPicPr>
          <p:nvPr/>
        </p:nvPicPr>
        <p:blipFill rotWithShape="1">
          <a:blip r:embed="rId6">
            <a:extLst>
              <a:ext uri="{28A0092B-C50C-407E-A947-70E740481C1C}">
                <a14:useLocalDpi xmlns:a14="http://schemas.microsoft.com/office/drawing/2010/main" val="0"/>
              </a:ext>
            </a:extLst>
          </a:blip>
          <a:srcRect l="-897" t="-9524" r="-897" b="-9524"/>
          <a:stretch/>
        </p:blipFill>
        <p:spPr>
          <a:xfrm>
            <a:off x="5715000" y="2314600"/>
            <a:ext cx="1752600" cy="762001"/>
          </a:xfrm>
          <a:prstGeom prst="rect">
            <a:avLst/>
          </a:prstGeom>
        </p:spPr>
      </p:pic>
      <p:sp>
        <p:nvSpPr>
          <p:cNvPr id="17" name="Rectangle 16"/>
          <p:cNvSpPr/>
          <p:nvPr/>
        </p:nvSpPr>
        <p:spPr>
          <a:xfrm>
            <a:off x="2438400" y="1092779"/>
            <a:ext cx="4572000" cy="830997"/>
          </a:xfrm>
          <a:prstGeom prst="rect">
            <a:avLst/>
          </a:prstGeom>
        </p:spPr>
        <p:txBody>
          <a:bodyPr>
            <a:spAutoFit/>
          </a:bodyPr>
          <a:lstStyle/>
          <a:p>
            <a:pPr marL="285750" indent="-285750">
              <a:buFont typeface="Arial"/>
              <a:buChar char="•"/>
            </a:pPr>
            <a:r>
              <a:rPr lang="en-US" sz="1600" dirty="0">
                <a:solidFill>
                  <a:schemeClr val="bg2">
                    <a:lumMod val="50000"/>
                  </a:schemeClr>
                </a:solidFill>
              </a:rPr>
              <a:t>R4ML is open source and we invite all to start using it and contributing to it</a:t>
            </a:r>
          </a:p>
          <a:p>
            <a:pPr marL="461963" lvl="1" indent="-285750">
              <a:buFont typeface="Arial"/>
              <a:buChar char="•"/>
            </a:pPr>
            <a:r>
              <a:rPr lang="en-US" sz="1600" dirty="0">
                <a:solidFill>
                  <a:schemeClr val="bg2">
                    <a:lumMod val="50000"/>
                  </a:schemeClr>
                </a:solidFill>
                <a:hlinkClick r:id="rId7"/>
              </a:rPr>
              <a:t>https://github.com/sparkTC/r4ml</a:t>
            </a:r>
            <a:endParaRPr lang="en-US" sz="1600" dirty="0">
              <a:solidFill>
                <a:schemeClr val="bg2">
                  <a:lumMod val="50000"/>
                </a:schemeClr>
              </a:solidFill>
            </a:endParaRPr>
          </a:p>
        </p:txBody>
      </p:sp>
    </p:spTree>
    <p:extLst>
      <p:ext uri="{BB962C8B-B14F-4D97-AF65-F5344CB8AC3E}">
        <p14:creationId xmlns:p14="http://schemas.microsoft.com/office/powerpoint/2010/main" val="64809725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297" y="2621883"/>
            <a:ext cx="5642303" cy="2416721"/>
          </a:xfrm>
          <a:prstGeom prst="rect">
            <a:avLst/>
          </a:prstGeom>
        </p:spPr>
      </p:pic>
      <p:sp>
        <p:nvSpPr>
          <p:cNvPr id="2" name="Slide Number Placeholder 1"/>
          <p:cNvSpPr>
            <a:spLocks noGrp="1"/>
          </p:cNvSpPr>
          <p:nvPr>
            <p:ph type="sldNum" sz="quarter" idx="2"/>
          </p:nvPr>
        </p:nvSpPr>
        <p:spPr/>
        <p:txBody>
          <a:bodyPr/>
          <a:lstStyle/>
          <a:p>
            <a:fld id="{86CB4B4D-7CA3-9044-876B-883B54F8677D}" type="slidenum">
              <a:rPr lang="uk-UA" smtClean="0"/>
              <a:t>101</a:t>
            </a:fld>
            <a:endParaRPr lang="uk-UA"/>
          </a:p>
        </p:txBody>
      </p:sp>
      <p:sp>
        <p:nvSpPr>
          <p:cNvPr id="3" name="Title 2"/>
          <p:cNvSpPr>
            <a:spLocks noGrp="1"/>
          </p:cNvSpPr>
          <p:nvPr>
            <p:ph type="title"/>
          </p:nvPr>
        </p:nvSpPr>
        <p:spPr/>
        <p:txBody>
          <a:bodyPr>
            <a:normAutofit/>
          </a:bodyPr>
          <a:lstStyle/>
          <a:p>
            <a:r>
              <a:rPr lang="en-US" dirty="0"/>
              <a:t>R4ML Integrates </a:t>
            </a:r>
            <a:r>
              <a:rPr lang="en-US" dirty="0" err="1"/>
              <a:t>SystemML</a:t>
            </a:r>
            <a:r>
              <a:rPr lang="en-US" dirty="0"/>
              <a:t> with </a:t>
            </a:r>
            <a:r>
              <a:rPr lang="en-US" dirty="0" err="1"/>
              <a:t>SparkR</a:t>
            </a:r>
            <a:endParaRPr lang="en-US" dirty="0"/>
          </a:p>
        </p:txBody>
      </p:sp>
      <p:sp>
        <p:nvSpPr>
          <p:cNvPr id="5" name="Rectangular Callout 4"/>
          <p:cNvSpPr/>
          <p:nvPr/>
        </p:nvSpPr>
        <p:spPr>
          <a:xfrm>
            <a:off x="4419600" y="1352550"/>
            <a:ext cx="2971800" cy="1066799"/>
          </a:xfrm>
          <a:prstGeom prst="wedgeRectCallout">
            <a:avLst>
              <a:gd name="adj1" fmla="val -58987"/>
              <a:gd name="adj2" fmla="val 81929"/>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rgbClr val="003347"/>
                </a:solidFill>
                <a:latin typeface="HelvNeue Roman for IBM" charset="0"/>
                <a:ea typeface="HelvNeue Roman for IBM" charset="0"/>
                <a:cs typeface="HelvNeue Roman for IBM" charset="0"/>
                <a:sym typeface="Helvetica Light"/>
              </a:rPr>
              <a:t>Convert </a:t>
            </a:r>
            <a:r>
              <a:rPr lang="en-US" sz="1800" dirty="0" err="1">
                <a:solidFill>
                  <a:srgbClr val="003347"/>
                </a:solidFill>
                <a:latin typeface="HelvNeue Roman for IBM" charset="0"/>
                <a:ea typeface="HelvNeue Roman for IBM" charset="0"/>
                <a:cs typeface="HelvNeue Roman for IBM" charset="0"/>
                <a:sym typeface="Helvetica Light"/>
              </a:rPr>
              <a:t>SparkR</a:t>
            </a:r>
            <a:r>
              <a:rPr lang="en-US" sz="1800" dirty="0">
                <a:solidFill>
                  <a:srgbClr val="003347"/>
                </a:solidFill>
                <a:latin typeface="HelvNeue Roman for IBM" charset="0"/>
                <a:ea typeface="HelvNeue Roman for IBM" charset="0"/>
                <a:cs typeface="HelvNeue Roman for IBM" charset="0"/>
                <a:sym typeface="Helvetica Light"/>
              </a:rPr>
              <a:t> </a:t>
            </a:r>
            <a:r>
              <a:rPr lang="en-US" sz="1800" dirty="0" err="1">
                <a:solidFill>
                  <a:srgbClr val="003347"/>
                </a:solidFill>
                <a:latin typeface="HelvNeue Roman for IBM" charset="0"/>
                <a:ea typeface="HelvNeue Roman for IBM" charset="0"/>
                <a:cs typeface="HelvNeue Roman for IBM" charset="0"/>
                <a:sym typeface="Helvetica Light"/>
              </a:rPr>
              <a:t>DataFrames</a:t>
            </a:r>
            <a:r>
              <a:rPr lang="en-US" sz="1800" dirty="0">
                <a:solidFill>
                  <a:srgbClr val="003347"/>
                </a:solidFill>
                <a:latin typeface="HelvNeue Roman for IBM" charset="0"/>
                <a:ea typeface="HelvNeue Roman for IBM" charset="0"/>
                <a:cs typeface="HelvNeue Roman for IBM" charset="0"/>
                <a:sym typeface="Helvetica Light"/>
              </a:rPr>
              <a:t> into </a:t>
            </a:r>
            <a:r>
              <a:rPr lang="en-US" sz="1800" dirty="0" err="1">
                <a:solidFill>
                  <a:srgbClr val="003347"/>
                </a:solidFill>
                <a:latin typeface="HelvNeue Roman for IBM" charset="0"/>
                <a:ea typeface="HelvNeue Roman for IBM" charset="0"/>
                <a:cs typeface="HelvNeue Roman for IBM" charset="0"/>
                <a:sym typeface="Helvetica Light"/>
              </a:rPr>
              <a:t>SystemML</a:t>
            </a:r>
            <a:r>
              <a:rPr lang="en-US" sz="1800" dirty="0">
                <a:solidFill>
                  <a:srgbClr val="003347"/>
                </a:solidFill>
                <a:latin typeface="HelvNeue Roman for IBM" charset="0"/>
                <a:ea typeface="HelvNeue Roman for IBM" charset="0"/>
                <a:cs typeface="HelvNeue Roman for IBM" charset="0"/>
                <a:sym typeface="Helvetica Light"/>
              </a:rPr>
              <a:t> matrices.</a:t>
            </a:r>
            <a:endParaRPr kumimoji="0" lang="en-US" sz="1800" b="0" i="0" u="none" strike="noStrike" cap="none" spc="0" normalizeH="0" baseline="0" dirty="0">
              <a:solidFill>
                <a:srgbClr val="003347"/>
              </a:solidFill>
              <a:effectLst/>
              <a:uFillTx/>
              <a:latin typeface="HelvNeue Roman for IBM" charset="0"/>
              <a:ea typeface="HelvNeue Roman for IBM" charset="0"/>
              <a:cs typeface="HelvNeue Roman for IBM" charset="0"/>
              <a:sym typeface="Helvetica Light"/>
            </a:endParaRPr>
          </a:p>
        </p:txBody>
      </p:sp>
      <p:sp>
        <p:nvSpPr>
          <p:cNvPr id="6" name="Rectangular Callout 5"/>
          <p:cNvSpPr/>
          <p:nvPr/>
        </p:nvSpPr>
        <p:spPr>
          <a:xfrm>
            <a:off x="98097" y="2602833"/>
            <a:ext cx="2743200" cy="1102796"/>
          </a:xfrm>
          <a:prstGeom prst="wedgeRectCallout">
            <a:avLst>
              <a:gd name="adj1" fmla="val 68727"/>
              <a:gd name="adj2" fmla="val 59905"/>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rgbClr val="003347"/>
                </a:solidFill>
                <a:latin typeface="HelvNeue Roman for IBM" charset="0"/>
                <a:ea typeface="HelvNeue Roman for IBM" charset="0"/>
                <a:cs typeface="HelvNeue Roman for IBM" charset="0"/>
                <a:sym typeface="Helvetica Light"/>
              </a:rPr>
              <a:t>Pass R-like code to the </a:t>
            </a:r>
            <a:r>
              <a:rPr lang="en-US" sz="1800" dirty="0" err="1">
                <a:solidFill>
                  <a:srgbClr val="003347"/>
                </a:solidFill>
                <a:latin typeface="HelvNeue Roman for IBM" charset="0"/>
                <a:ea typeface="HelvNeue Roman for IBM" charset="0"/>
                <a:cs typeface="HelvNeue Roman for IBM" charset="0"/>
                <a:sym typeface="Helvetica Light"/>
              </a:rPr>
              <a:t>SystemML</a:t>
            </a:r>
            <a:r>
              <a:rPr lang="en-US" sz="1800" dirty="0">
                <a:solidFill>
                  <a:srgbClr val="003347"/>
                </a:solidFill>
                <a:latin typeface="HelvNeue Roman for IBM" charset="0"/>
                <a:ea typeface="HelvNeue Roman for IBM" charset="0"/>
                <a:cs typeface="HelvNeue Roman for IBM" charset="0"/>
                <a:sym typeface="Helvetica Light"/>
              </a:rPr>
              <a:t> optimizer and execute the resulting plan.</a:t>
            </a:r>
            <a:endParaRPr kumimoji="0" lang="en-US" sz="1800" b="0" i="0" u="none" strike="noStrike" cap="none" spc="0" normalizeH="0" baseline="0" dirty="0">
              <a:solidFill>
                <a:srgbClr val="003347"/>
              </a:solidFill>
              <a:effectLst/>
              <a:uFillTx/>
              <a:latin typeface="HelvNeue Roman for IBM" charset="0"/>
              <a:ea typeface="HelvNeue Roman for IBM" charset="0"/>
              <a:cs typeface="HelvNeue Roman for IBM" charset="0"/>
              <a:sym typeface="Helvetica Light"/>
            </a:endParaRPr>
          </a:p>
        </p:txBody>
      </p:sp>
      <p:sp>
        <p:nvSpPr>
          <p:cNvPr id="7" name="Rectangular Callout 6"/>
          <p:cNvSpPr/>
          <p:nvPr/>
        </p:nvSpPr>
        <p:spPr>
          <a:xfrm>
            <a:off x="228600" y="4164409"/>
            <a:ext cx="2743200" cy="874195"/>
          </a:xfrm>
          <a:prstGeom prst="wedgeRectCallout">
            <a:avLst>
              <a:gd name="adj1" fmla="val 63584"/>
              <a:gd name="adj2" fmla="val -60912"/>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rgbClr val="003347"/>
                </a:solidFill>
                <a:latin typeface="HelvNeue Roman for IBM" charset="0"/>
                <a:ea typeface="HelvNeue Roman for IBM" charset="0"/>
                <a:cs typeface="HelvNeue Roman for IBM" charset="0"/>
                <a:sym typeface="Helvetica Light"/>
              </a:rPr>
              <a:t>Get back results as </a:t>
            </a:r>
            <a:r>
              <a:rPr lang="en-US" sz="1800" dirty="0" err="1">
                <a:solidFill>
                  <a:srgbClr val="003347"/>
                </a:solidFill>
                <a:latin typeface="HelvNeue Roman for IBM" charset="0"/>
                <a:ea typeface="HelvNeue Roman for IBM" charset="0"/>
                <a:cs typeface="HelvNeue Roman for IBM" charset="0"/>
                <a:sym typeface="Helvetica Light"/>
              </a:rPr>
              <a:t>SparkR</a:t>
            </a:r>
            <a:r>
              <a:rPr lang="en-US" sz="1800" dirty="0">
                <a:solidFill>
                  <a:srgbClr val="003347"/>
                </a:solidFill>
                <a:latin typeface="HelvNeue Roman for IBM" charset="0"/>
                <a:ea typeface="HelvNeue Roman for IBM" charset="0"/>
                <a:cs typeface="HelvNeue Roman for IBM" charset="0"/>
                <a:sym typeface="Helvetica Light"/>
              </a:rPr>
              <a:t> </a:t>
            </a:r>
            <a:r>
              <a:rPr lang="en-US" sz="1800" dirty="0" err="1">
                <a:solidFill>
                  <a:srgbClr val="003347"/>
                </a:solidFill>
                <a:latin typeface="HelvNeue Roman for IBM" charset="0"/>
                <a:ea typeface="HelvNeue Roman for IBM" charset="0"/>
                <a:cs typeface="HelvNeue Roman for IBM" charset="0"/>
                <a:sym typeface="Helvetica Light"/>
              </a:rPr>
              <a:t>DataFrames</a:t>
            </a:r>
            <a:r>
              <a:rPr lang="en-US" sz="1800" dirty="0">
                <a:solidFill>
                  <a:srgbClr val="003347"/>
                </a:solidFill>
                <a:latin typeface="HelvNeue Roman for IBM" charset="0"/>
                <a:ea typeface="HelvNeue Roman for IBM" charset="0"/>
                <a:cs typeface="HelvNeue Roman for IBM" charset="0"/>
                <a:sym typeface="Helvetica Light"/>
              </a:rPr>
              <a:t>.</a:t>
            </a:r>
            <a:endParaRPr kumimoji="0" lang="en-US" sz="1800" b="0" i="0" u="none" strike="noStrike" cap="none" spc="0" normalizeH="0" baseline="0" dirty="0">
              <a:solidFill>
                <a:srgbClr val="003347"/>
              </a:solidFill>
              <a:effectLst/>
              <a:uFillTx/>
              <a:latin typeface="HelvNeue Roman for IBM" charset="0"/>
              <a:ea typeface="HelvNeue Roman for IBM" charset="0"/>
              <a:cs typeface="HelvNeue Roman for IBM" charset="0"/>
              <a:sym typeface="Helvetica Light"/>
            </a:endParaRPr>
          </a:p>
        </p:txBody>
      </p:sp>
    </p:spTree>
    <p:extLst>
      <p:ext uri="{BB962C8B-B14F-4D97-AF65-F5344CB8AC3E}">
        <p14:creationId xmlns:p14="http://schemas.microsoft.com/office/powerpoint/2010/main" val="18287654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a:xfrm>
            <a:off x="400856" y="4157036"/>
            <a:ext cx="232436" cy="241092"/>
          </a:xfrm>
        </p:spPr>
        <p:txBody>
          <a:bodyPr/>
          <a:lstStyle/>
          <a:p>
            <a:fld id="{86CB4B4D-7CA3-9044-876B-883B54F8677D}" type="slidenum">
              <a:rPr lang="uk-UA" smtClean="0"/>
              <a:t>102</a:t>
            </a:fld>
            <a:endParaRPr lang="uk-UA"/>
          </a:p>
        </p:txBody>
      </p:sp>
      <p:sp>
        <p:nvSpPr>
          <p:cNvPr id="3" name="Title 2"/>
          <p:cNvSpPr>
            <a:spLocks noGrp="1"/>
          </p:cNvSpPr>
          <p:nvPr>
            <p:ph type="title"/>
          </p:nvPr>
        </p:nvSpPr>
        <p:spPr>
          <a:xfrm>
            <a:off x="393977" y="1109672"/>
            <a:ext cx="3741870" cy="450168"/>
          </a:xfrm>
        </p:spPr>
        <p:txBody>
          <a:bodyPr>
            <a:normAutofit/>
          </a:bodyPr>
          <a:lstStyle/>
          <a:p>
            <a:r>
              <a:rPr lang="en-US" sz="3200" dirty="0"/>
              <a:t>R4ML Demo (DSX)</a:t>
            </a:r>
          </a:p>
        </p:txBody>
      </p:sp>
      <p:sp>
        <p:nvSpPr>
          <p:cNvPr id="8" name="Rectangle 7"/>
          <p:cNvSpPr/>
          <p:nvPr/>
        </p:nvSpPr>
        <p:spPr>
          <a:xfrm>
            <a:off x="2277826" y="4573547"/>
            <a:ext cx="4081887" cy="400110"/>
          </a:xfrm>
          <a:prstGeom prst="rect">
            <a:avLst/>
          </a:prstGeom>
        </p:spPr>
        <p:txBody>
          <a:bodyPr wrap="none">
            <a:spAutoFit/>
          </a:bodyPr>
          <a:lstStyle/>
          <a:p>
            <a:pPr marL="176213" lvl="1" indent="0"/>
            <a:r>
              <a:rPr lang="en-US" sz="2000" dirty="0">
                <a:solidFill>
                  <a:schemeClr val="bg2">
                    <a:lumMod val="50000"/>
                  </a:schemeClr>
                </a:solidFill>
                <a:hlinkClick r:id="rId2"/>
              </a:rPr>
              <a:t>https://github.com/sparkTC/r4ml</a:t>
            </a:r>
            <a:endParaRPr lang="en-US" sz="2000" dirty="0">
              <a:solidFill>
                <a:schemeClr val="bg2">
                  <a:lumMod val="50000"/>
                </a:schemeClr>
              </a:solidFill>
            </a:endParaRPr>
          </a:p>
        </p:txBody>
      </p:sp>
      <p:sp>
        <p:nvSpPr>
          <p:cNvPr id="10" name="Rectangle 9"/>
          <p:cNvSpPr/>
          <p:nvPr/>
        </p:nvSpPr>
        <p:spPr>
          <a:xfrm>
            <a:off x="5410200" y="1521422"/>
            <a:ext cx="2794676" cy="400110"/>
          </a:xfrm>
          <a:prstGeom prst="rect">
            <a:avLst/>
          </a:prstGeom>
        </p:spPr>
        <p:txBody>
          <a:bodyPr wrap="none">
            <a:spAutoFit/>
          </a:bodyPr>
          <a:lstStyle/>
          <a:p>
            <a:pPr marL="176213" lvl="1" indent="0"/>
            <a:r>
              <a:rPr lang="en-US" sz="2000" dirty="0">
                <a:solidFill>
                  <a:schemeClr val="bg2">
                    <a:lumMod val="50000"/>
                  </a:schemeClr>
                </a:solidFill>
                <a:hlinkClick r:id="rId3"/>
              </a:rPr>
              <a:t>http://bit.ly/IntroR4ML</a:t>
            </a:r>
            <a:endParaRPr lang="en-US" sz="2000" dirty="0">
              <a:solidFill>
                <a:schemeClr val="bg2">
                  <a:lumMod val="50000"/>
                </a:schemeClr>
              </a:solidFill>
            </a:endParaRPr>
          </a:p>
        </p:txBody>
      </p:sp>
      <p:sp>
        <p:nvSpPr>
          <p:cNvPr id="12" name="Rectangle 11"/>
          <p:cNvSpPr/>
          <p:nvPr/>
        </p:nvSpPr>
        <p:spPr>
          <a:xfrm>
            <a:off x="2553441" y="4240409"/>
            <a:ext cx="3490058" cy="400110"/>
          </a:xfrm>
          <a:prstGeom prst="rect">
            <a:avLst/>
          </a:prstGeom>
        </p:spPr>
        <p:txBody>
          <a:bodyPr wrap="none">
            <a:spAutoFit/>
          </a:bodyPr>
          <a:lstStyle/>
          <a:p>
            <a:r>
              <a:rPr lang="en-US" sz="2000" dirty="0">
                <a:solidFill>
                  <a:srgbClr val="000000"/>
                </a:solidFill>
                <a:latin typeface="HelvNeue Roman for IBM" charset="0"/>
                <a:ea typeface="HelvNeue Roman for IBM" charset="0"/>
                <a:cs typeface="HelvNeue Roman for IBM" charset="0"/>
              </a:rPr>
              <a:t>To install on local system, see</a:t>
            </a:r>
            <a:endParaRPr lang="en-US" sz="2000" dirty="0"/>
          </a:p>
        </p:txBody>
      </p:sp>
      <p:sp>
        <p:nvSpPr>
          <p:cNvPr id="4" name="Rectangle 3"/>
          <p:cNvSpPr/>
          <p:nvPr/>
        </p:nvSpPr>
        <p:spPr>
          <a:xfrm>
            <a:off x="5410200" y="1871180"/>
            <a:ext cx="3067186" cy="400110"/>
          </a:xfrm>
          <a:prstGeom prst="rect">
            <a:avLst/>
          </a:prstGeom>
        </p:spPr>
        <p:txBody>
          <a:bodyPr wrap="none">
            <a:spAutoFit/>
          </a:bodyPr>
          <a:lstStyle/>
          <a:p>
            <a:pPr marL="176213" lvl="1" indent="0"/>
            <a:r>
              <a:rPr lang="en-US" sz="2000" dirty="0">
                <a:solidFill>
                  <a:schemeClr val="bg2">
                    <a:lumMod val="50000"/>
                  </a:schemeClr>
                </a:solidFill>
                <a:hlinkClick r:id="rId4"/>
              </a:rPr>
              <a:t>http://bit.ly/R4MLdemo1</a:t>
            </a:r>
            <a:endParaRPr lang="en-US" sz="2000" dirty="0">
              <a:solidFill>
                <a:schemeClr val="bg2">
                  <a:lumMod val="50000"/>
                </a:schemeClr>
              </a:solidFill>
            </a:endParaRPr>
          </a:p>
        </p:txBody>
      </p:sp>
      <p:sp>
        <p:nvSpPr>
          <p:cNvPr id="13" name="Rectangle 12"/>
          <p:cNvSpPr/>
          <p:nvPr/>
        </p:nvSpPr>
        <p:spPr>
          <a:xfrm>
            <a:off x="5410200" y="2188878"/>
            <a:ext cx="3067186" cy="400110"/>
          </a:xfrm>
          <a:prstGeom prst="rect">
            <a:avLst/>
          </a:prstGeom>
        </p:spPr>
        <p:txBody>
          <a:bodyPr wrap="none">
            <a:spAutoFit/>
          </a:bodyPr>
          <a:lstStyle/>
          <a:p>
            <a:pPr marL="176213" lvl="1" indent="0"/>
            <a:r>
              <a:rPr lang="en-US" sz="2000" dirty="0">
                <a:solidFill>
                  <a:schemeClr val="bg2">
                    <a:lumMod val="50000"/>
                  </a:schemeClr>
                </a:solidFill>
                <a:hlinkClick r:id="rId5"/>
              </a:rPr>
              <a:t>http://bit.ly/R4MLdemo2</a:t>
            </a:r>
            <a:endParaRPr lang="en-US" sz="2000" dirty="0">
              <a:solidFill>
                <a:schemeClr val="bg2">
                  <a:lumMod val="50000"/>
                </a:schemeClr>
              </a:solidFill>
            </a:endParaRPr>
          </a:p>
        </p:txBody>
      </p:sp>
      <p:sp>
        <p:nvSpPr>
          <p:cNvPr id="14" name="Rectangle 13"/>
          <p:cNvSpPr/>
          <p:nvPr/>
        </p:nvSpPr>
        <p:spPr>
          <a:xfrm>
            <a:off x="5410200" y="2501527"/>
            <a:ext cx="3067186" cy="400110"/>
          </a:xfrm>
          <a:prstGeom prst="rect">
            <a:avLst/>
          </a:prstGeom>
        </p:spPr>
        <p:txBody>
          <a:bodyPr wrap="none">
            <a:spAutoFit/>
          </a:bodyPr>
          <a:lstStyle/>
          <a:p>
            <a:pPr marL="176213" lvl="1" indent="0"/>
            <a:r>
              <a:rPr lang="en-US" sz="2000" dirty="0">
                <a:solidFill>
                  <a:schemeClr val="bg2">
                    <a:lumMod val="50000"/>
                  </a:schemeClr>
                </a:solidFill>
                <a:hlinkClick r:id="rId6"/>
              </a:rPr>
              <a:t>http://bit.ly/R4MLdemo3</a:t>
            </a:r>
            <a:endParaRPr lang="en-US" sz="2000" dirty="0">
              <a:solidFill>
                <a:schemeClr val="bg2">
                  <a:lumMod val="50000"/>
                </a:schemeClr>
              </a:solidFill>
            </a:endParaRPr>
          </a:p>
        </p:txBody>
      </p:sp>
      <p:sp>
        <p:nvSpPr>
          <p:cNvPr id="6" name="Rectangle 5"/>
          <p:cNvSpPr/>
          <p:nvPr/>
        </p:nvSpPr>
        <p:spPr>
          <a:xfrm>
            <a:off x="3098252" y="1932316"/>
            <a:ext cx="2533066" cy="400110"/>
          </a:xfrm>
          <a:prstGeom prst="rect">
            <a:avLst/>
          </a:prstGeom>
        </p:spPr>
        <p:txBody>
          <a:bodyPr wrap="none">
            <a:spAutoFit/>
          </a:bodyPr>
          <a:lstStyle/>
          <a:p>
            <a:r>
              <a:rPr lang="en-US" sz="2000" dirty="0">
                <a:solidFill>
                  <a:srgbClr val="000000"/>
                </a:solidFill>
                <a:latin typeface="HelvNeue Roman for IBM" charset="0"/>
                <a:ea typeface="HelvNeue Roman for IBM" charset="0"/>
                <a:cs typeface="HelvNeue Roman for IBM" charset="0"/>
              </a:rPr>
              <a:t>Introduction to R4ML</a:t>
            </a:r>
            <a:endParaRPr lang="en-US" sz="2000" dirty="0"/>
          </a:p>
        </p:txBody>
      </p:sp>
      <p:sp>
        <p:nvSpPr>
          <p:cNvPr id="16" name="Rectangle 15"/>
          <p:cNvSpPr/>
          <p:nvPr/>
        </p:nvSpPr>
        <p:spPr>
          <a:xfrm>
            <a:off x="203229" y="2238449"/>
            <a:ext cx="5428089" cy="400110"/>
          </a:xfrm>
          <a:prstGeom prst="rect">
            <a:avLst/>
          </a:prstGeom>
        </p:spPr>
        <p:txBody>
          <a:bodyPr wrap="none">
            <a:spAutoFit/>
          </a:bodyPr>
          <a:lstStyle/>
          <a:p>
            <a:r>
              <a:rPr lang="en-US" sz="2000" dirty="0">
                <a:solidFill>
                  <a:srgbClr val="000000"/>
                </a:solidFill>
                <a:latin typeface="HelvNeue Roman for IBM" charset="0"/>
                <a:ea typeface="HelvNeue Roman for IBM" charset="0"/>
                <a:cs typeface="HelvNeue Roman for IBM" charset="0"/>
              </a:rPr>
              <a:t>Data Preparation and Dimensionality Reduction</a:t>
            </a:r>
            <a:endParaRPr lang="en-US" sz="2000" dirty="0"/>
          </a:p>
        </p:txBody>
      </p:sp>
      <p:sp>
        <p:nvSpPr>
          <p:cNvPr id="17" name="Rectangle 16"/>
          <p:cNvSpPr/>
          <p:nvPr/>
        </p:nvSpPr>
        <p:spPr>
          <a:xfrm>
            <a:off x="2568681" y="2502063"/>
            <a:ext cx="3018775" cy="400110"/>
          </a:xfrm>
          <a:prstGeom prst="rect">
            <a:avLst/>
          </a:prstGeom>
        </p:spPr>
        <p:txBody>
          <a:bodyPr wrap="none">
            <a:spAutoFit/>
          </a:bodyPr>
          <a:lstStyle/>
          <a:p>
            <a:r>
              <a:rPr lang="en-US" sz="2000" dirty="0">
                <a:solidFill>
                  <a:srgbClr val="000000"/>
                </a:solidFill>
                <a:latin typeface="HelvNeue Roman for IBM" charset="0"/>
                <a:ea typeface="HelvNeue Roman for IBM" charset="0"/>
                <a:cs typeface="HelvNeue Roman for IBM" charset="0"/>
              </a:rPr>
              <a:t>Support Vector Machines</a:t>
            </a:r>
            <a:endParaRPr lang="en-US" sz="2000" dirty="0"/>
          </a:p>
        </p:txBody>
      </p:sp>
      <p:sp>
        <p:nvSpPr>
          <p:cNvPr id="18" name="Rectangle 17"/>
          <p:cNvSpPr/>
          <p:nvPr/>
        </p:nvSpPr>
        <p:spPr>
          <a:xfrm>
            <a:off x="762000" y="3274191"/>
            <a:ext cx="7648248" cy="400110"/>
          </a:xfrm>
          <a:prstGeom prst="rect">
            <a:avLst/>
          </a:prstGeom>
        </p:spPr>
        <p:txBody>
          <a:bodyPr wrap="none">
            <a:spAutoFit/>
          </a:bodyPr>
          <a:lstStyle/>
          <a:p>
            <a:r>
              <a:rPr lang="en-US" sz="2000" dirty="0">
                <a:solidFill>
                  <a:srgbClr val="000000"/>
                </a:solidFill>
                <a:latin typeface="HelvNeue Roman for IBM" charset="0"/>
                <a:ea typeface="HelvNeue Roman for IBM" charset="0"/>
                <a:cs typeface="HelvNeue Roman for IBM" charset="0"/>
              </a:rPr>
              <a:t>To edit these notebooks, make a copy into your own project folders.</a:t>
            </a:r>
            <a:endParaRPr lang="en-US" sz="2000" dirty="0"/>
          </a:p>
        </p:txBody>
      </p:sp>
    </p:spTree>
    <p:extLst>
      <p:ext uri="{BB962C8B-B14F-4D97-AF65-F5344CB8AC3E}">
        <p14:creationId xmlns:p14="http://schemas.microsoft.com/office/powerpoint/2010/main" val="199750715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dirty="0"/>
              <a:t>Thank You!</a:t>
            </a:r>
          </a:p>
        </p:txBody>
      </p:sp>
      <p:sp>
        <p:nvSpPr>
          <p:cNvPr id="3" name="Rectangle 2"/>
          <p:cNvSpPr/>
          <p:nvPr/>
        </p:nvSpPr>
        <p:spPr>
          <a:xfrm>
            <a:off x="1600200" y="1892807"/>
            <a:ext cx="5941074" cy="954107"/>
          </a:xfrm>
          <a:prstGeom prst="rect">
            <a:avLst/>
          </a:prstGeom>
        </p:spPr>
        <p:txBody>
          <a:bodyPr wrap="square">
            <a:spAutoFit/>
          </a:bodyPr>
          <a:lstStyle/>
          <a:p>
            <a:pPr algn="ctr"/>
            <a:r>
              <a:rPr lang="en-US" sz="2800" dirty="0">
                <a:solidFill>
                  <a:schemeClr val="bg2"/>
                </a:solidFill>
              </a:rPr>
              <a:t>This is a new course</a:t>
            </a:r>
            <a:r>
              <a:rPr lang="mr-IN" sz="2800" dirty="0">
                <a:solidFill>
                  <a:schemeClr val="bg2"/>
                </a:solidFill>
              </a:rPr>
              <a:t>…</a:t>
            </a:r>
            <a:r>
              <a:rPr lang="en-US" sz="2800" dirty="0">
                <a:solidFill>
                  <a:schemeClr val="bg2"/>
                </a:solidFill>
              </a:rPr>
              <a:t>let us know how what we can improve!</a:t>
            </a:r>
          </a:p>
        </p:txBody>
      </p:sp>
      <p:sp>
        <p:nvSpPr>
          <p:cNvPr id="4" name="Rectangle 3"/>
          <p:cNvSpPr/>
          <p:nvPr/>
        </p:nvSpPr>
        <p:spPr>
          <a:xfrm>
            <a:off x="2284737" y="3254278"/>
            <a:ext cx="4572000" cy="1815882"/>
          </a:xfrm>
          <a:prstGeom prst="rect">
            <a:avLst/>
          </a:prstGeom>
        </p:spPr>
        <p:txBody>
          <a:bodyPr>
            <a:spAutoFit/>
          </a:bodyPr>
          <a:lstStyle/>
          <a:p>
            <a:pPr algn="ctr"/>
            <a:r>
              <a:rPr lang="en-US" sz="2800" dirty="0">
                <a:solidFill>
                  <a:schemeClr val="bg2">
                    <a:lumMod val="50000"/>
                  </a:schemeClr>
                </a:solidFill>
              </a:rPr>
              <a:t>Contact me at:</a:t>
            </a:r>
            <a:endParaRPr lang="en-US" sz="2800" b="1" u="sng" dirty="0">
              <a:solidFill>
                <a:schemeClr val="tx2"/>
              </a:solidFill>
              <a:hlinkClick r:id="rId3"/>
            </a:endParaRPr>
          </a:p>
          <a:p>
            <a:pPr algn="ctr"/>
            <a:r>
              <a:rPr lang="en-US" sz="2800" dirty="0">
                <a:solidFill>
                  <a:schemeClr val="tx2"/>
                </a:solidFill>
                <a:hlinkClick r:id="rId3"/>
              </a:rPr>
              <a:t>nilmeier@us.ibm.com</a:t>
            </a:r>
            <a:endParaRPr lang="en-US" sz="2800" dirty="0">
              <a:solidFill>
                <a:schemeClr val="tx2"/>
              </a:solidFill>
            </a:endParaRPr>
          </a:p>
          <a:p>
            <a:pPr algn="ctr"/>
            <a:r>
              <a:rPr lang="en-US" sz="2800" dirty="0">
                <a:solidFill>
                  <a:schemeClr val="bg2">
                    <a:lumMod val="50000"/>
                  </a:schemeClr>
                </a:solidFill>
              </a:rPr>
              <a:t>https://</a:t>
            </a:r>
            <a:r>
              <a:rPr lang="en-US" sz="2800" dirty="0" err="1">
                <a:solidFill>
                  <a:schemeClr val="bg2">
                    <a:lumMod val="50000"/>
                  </a:schemeClr>
                </a:solidFill>
              </a:rPr>
              <a:t>twitter.com</a:t>
            </a:r>
            <a:r>
              <a:rPr lang="en-US" sz="2800" dirty="0">
                <a:solidFill>
                  <a:schemeClr val="bg2">
                    <a:lumMod val="50000"/>
                  </a:schemeClr>
                </a:solidFill>
              </a:rPr>
              <a:t>/</a:t>
            </a:r>
            <a:r>
              <a:rPr lang="en-US" sz="2800" dirty="0" err="1">
                <a:solidFill>
                  <a:schemeClr val="bg2">
                    <a:lumMod val="50000"/>
                  </a:schemeClr>
                </a:solidFill>
              </a:rPr>
              <a:t>Jnilmeierlinkedin.com</a:t>
            </a:r>
            <a:r>
              <a:rPr lang="en-US" sz="2800" dirty="0">
                <a:solidFill>
                  <a:schemeClr val="bg2">
                    <a:lumMod val="50000"/>
                  </a:schemeClr>
                </a:solidFill>
              </a:rPr>
              <a:t>/in/</a:t>
            </a:r>
            <a:r>
              <a:rPr lang="en-US" sz="2800" dirty="0" err="1">
                <a:solidFill>
                  <a:schemeClr val="bg2">
                    <a:lumMod val="50000"/>
                  </a:schemeClr>
                </a:solidFill>
              </a:rPr>
              <a:t>nilmeier</a:t>
            </a:r>
            <a:endParaRPr lang="en-US" sz="2800" dirty="0">
              <a:solidFill>
                <a:schemeClr val="bg2">
                  <a:lumMod val="50000"/>
                </a:schemeClr>
              </a:solidFill>
            </a:endParaRPr>
          </a:p>
        </p:txBody>
      </p:sp>
    </p:spTree>
    <p:extLst>
      <p:ext uri="{BB962C8B-B14F-4D97-AF65-F5344CB8AC3E}">
        <p14:creationId xmlns:p14="http://schemas.microsoft.com/office/powerpoint/2010/main" val="86580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p:nvPr/>
        </p:nvSpPr>
        <p:spPr>
          <a:xfrm>
            <a:off x="473724" y="913495"/>
            <a:ext cx="8196552" cy="0"/>
          </a:xfrm>
          <a:prstGeom prst="line">
            <a:avLst/>
          </a:prstGeom>
          <a:ln w="114300">
            <a:solidFill>
              <a:srgbClr val="003347"/>
            </a:solidFill>
            <a:miter lim="400000"/>
          </a:ln>
        </p:spPr>
        <p:txBody>
          <a:bodyPr lIns="19050" tIns="19050" rIns="19050" bIns="19050" anchor="ctr"/>
          <a:lstStyle/>
          <a:p>
            <a:pPr algn="ctr">
              <a:defRPr sz="3200">
                <a:solidFill>
                  <a:srgbClr val="000000"/>
                </a:solidFill>
                <a:latin typeface="Helvetica Light"/>
                <a:ea typeface="Helvetica Light"/>
                <a:cs typeface="Helvetica Light"/>
                <a:sym typeface="Helvetica Light"/>
              </a:defRPr>
            </a:pPr>
            <a:endParaRPr sz="1200"/>
          </a:p>
        </p:txBody>
      </p:sp>
      <p:grpSp>
        <p:nvGrpSpPr>
          <p:cNvPr id="472" name="Group 472"/>
          <p:cNvGrpSpPr/>
          <p:nvPr/>
        </p:nvGrpSpPr>
        <p:grpSpPr>
          <a:xfrm>
            <a:off x="478632" y="312285"/>
            <a:ext cx="8190369" cy="200828"/>
            <a:chOff x="0" y="0"/>
            <a:chExt cx="21840984" cy="535539"/>
          </a:xfrm>
        </p:grpSpPr>
        <p:grpSp>
          <p:nvGrpSpPr>
            <p:cNvPr id="470" name="Group 470"/>
            <p:cNvGrpSpPr/>
            <p:nvPr/>
          </p:nvGrpSpPr>
          <p:grpSpPr>
            <a:xfrm>
              <a:off x="9186297" y="14171"/>
              <a:ext cx="12654687" cy="521368"/>
              <a:chOff x="0" y="0"/>
              <a:chExt cx="12654685" cy="521367"/>
            </a:xfrm>
          </p:grpSpPr>
          <p:sp>
            <p:nvSpPr>
              <p:cNvPr id="468" name="Shape 468"/>
              <p:cNvSpPr/>
              <p:nvPr/>
            </p:nvSpPr>
            <p:spPr>
              <a:xfrm>
                <a:off x="3740" y="0"/>
                <a:ext cx="12650945" cy="0"/>
              </a:xfrm>
              <a:prstGeom prst="line">
                <a:avLst/>
              </a:prstGeom>
              <a:noFill/>
              <a:ln w="12700" cap="flat">
                <a:solidFill>
                  <a:srgbClr val="000000">
                    <a:alpha val="50000"/>
                  </a:srgbClr>
                </a:solidFill>
                <a:prstDash val="solid"/>
                <a:miter lim="400000"/>
              </a:ln>
              <a:effectLst/>
            </p:spPr>
            <p:txBody>
              <a:bodyPr wrap="square" lIns="19050" tIns="19050" rIns="19050" bIns="19050" numCol="1" anchor="ctr">
                <a:noAutofit/>
              </a:bodyPr>
              <a:lstStyle/>
              <a:p>
                <a:pPr algn="ctr">
                  <a:defRPr sz="3200">
                    <a:solidFill>
                      <a:srgbClr val="000000"/>
                    </a:solidFill>
                    <a:latin typeface="Helvetica Light"/>
                    <a:ea typeface="Helvetica Light"/>
                    <a:cs typeface="Helvetica Light"/>
                    <a:sym typeface="Helvetica Light"/>
                  </a:defRPr>
                </a:pPr>
                <a:endParaRPr sz="1200"/>
              </a:p>
            </p:txBody>
          </p:sp>
          <p:sp>
            <p:nvSpPr>
              <p:cNvPr id="469" name="Shape 469"/>
              <p:cNvSpPr/>
              <p:nvPr/>
            </p:nvSpPr>
            <p:spPr>
              <a:xfrm>
                <a:off x="0" y="244368"/>
                <a:ext cx="2543431"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800">
                    <a:solidFill>
                      <a:srgbClr val="000000"/>
                    </a:solidFill>
                    <a:latin typeface="HelvNeue Light for IBM"/>
                    <a:ea typeface="HelvNeue Light for IBM"/>
                    <a:cs typeface="HelvNeue Light for IBM"/>
                    <a:sym typeface="HelvNeue Light for IBM"/>
                  </a:defRPr>
                </a:lvl1pPr>
              </a:lstStyle>
              <a:p>
                <a:r>
                  <a:rPr sz="675"/>
                  <a:t>Spark Technology Center</a:t>
                </a:r>
              </a:p>
            </p:txBody>
          </p:sp>
        </p:grpSp>
        <p:pic>
          <p:nvPicPr>
            <p:cNvPr id="471" name="pasted-image.pdf"/>
            <p:cNvPicPr>
              <a:picLocks noChangeAspect="1"/>
            </p:cNvPicPr>
            <p:nvPr/>
          </p:nvPicPr>
          <p:blipFill>
            <a:blip r:embed="rId2">
              <a:extLst/>
            </a:blip>
            <a:srcRect r="90864"/>
            <a:stretch>
              <a:fillRect/>
            </a:stretch>
          </p:blipFill>
          <p:spPr>
            <a:xfrm>
              <a:off x="0" y="0"/>
              <a:ext cx="2006083" cy="499503"/>
            </a:xfrm>
            <a:prstGeom prst="rect">
              <a:avLst/>
            </a:prstGeom>
            <a:ln w="12700" cap="flat">
              <a:noFill/>
              <a:miter lim="400000"/>
            </a:ln>
            <a:effectLst/>
          </p:spPr>
        </p:pic>
      </p:grpSp>
      <p:sp>
        <p:nvSpPr>
          <p:cNvPr id="22" name="Text Placeholder 2"/>
          <p:cNvSpPr txBox="1">
            <a:spLocks/>
          </p:cNvSpPr>
          <p:nvPr/>
        </p:nvSpPr>
        <p:spPr bwMode="gray">
          <a:xfrm>
            <a:off x="3340510" y="1330122"/>
            <a:ext cx="4922274" cy="461665"/>
          </a:xfrm>
          <a:prstGeom prst="rect">
            <a:avLst/>
          </a:prstGeom>
          <a:noFill/>
          <a:ln w="9525">
            <a:noFill/>
            <a:miter lim="800000"/>
            <a:headEnd/>
            <a:tailEnd/>
          </a:ln>
        </p:spPr>
        <p:txBody>
          <a:bodyPr vert="horz" wrap="square" lIns="0" tIns="0" rIns="34289"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3000" dirty="0">
                <a:solidFill>
                  <a:srgbClr val="808080">
                    <a:lumMod val="60000"/>
                    <a:lumOff val="40000"/>
                  </a:srgbClr>
                </a:solidFill>
                <a:latin typeface="HelvNeue Roman for IBM" charset="0"/>
                <a:ea typeface="HelvNeue Roman for IBM" charset="0"/>
                <a:cs typeface="HelvNeue Roman for IBM" charset="0"/>
              </a:rPr>
              <a:t>What is Apache Spark?</a:t>
            </a:r>
            <a:endParaRPr lang="en-US" sz="3000" b="1" dirty="0">
              <a:solidFill>
                <a:srgbClr val="808080">
                  <a:lumMod val="60000"/>
                  <a:lumOff val="40000"/>
                </a:srgbClr>
              </a:solidFill>
              <a:latin typeface="HelvNeue Roman for IBM" charset="0"/>
              <a:ea typeface="HelvNeue Roman for IBM" charset="0"/>
              <a:cs typeface="HelvNeue Roman for IBM" charset="0"/>
            </a:endParaRPr>
          </a:p>
        </p:txBody>
      </p:sp>
      <p:sp>
        <p:nvSpPr>
          <p:cNvPr id="23" name="Text Placeholder 2"/>
          <p:cNvSpPr txBox="1">
            <a:spLocks/>
          </p:cNvSpPr>
          <p:nvPr/>
        </p:nvSpPr>
        <p:spPr bwMode="gray">
          <a:xfrm>
            <a:off x="3340510" y="1856269"/>
            <a:ext cx="4689987" cy="2666114"/>
          </a:xfrm>
          <a:prstGeom prst="rect">
            <a:avLst/>
          </a:prstGeom>
          <a:noFill/>
          <a:ln w="9525">
            <a:noFill/>
            <a:miter lim="800000"/>
            <a:headEnd/>
            <a:tailEnd/>
          </a:ln>
        </p:spPr>
        <p:txBody>
          <a:bodyPr vert="horz" wrap="square" lIns="0" tIns="0" rIns="34289"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75" dirty="0">
                <a:solidFill>
                  <a:srgbClr val="4B4B4B"/>
                </a:solidFill>
                <a:latin typeface="HelvNeue Roman for IBM" charset="0"/>
                <a:ea typeface="HelvNeue Roman for IBM" charset="0"/>
                <a:cs typeface="HelvNeue Roman for IBM" charset="0"/>
              </a:rPr>
              <a:t>Spark is an </a:t>
            </a:r>
            <a:r>
              <a:rPr lang="en-US" sz="2475" b="1" dirty="0">
                <a:solidFill>
                  <a:srgbClr val="4B4B4B"/>
                </a:solidFill>
                <a:latin typeface="HelvNeue Roman for IBM" charset="0"/>
                <a:ea typeface="HelvNeue Roman for IBM" charset="0"/>
                <a:cs typeface="HelvNeue Roman for IBM" charset="0"/>
              </a:rPr>
              <a:t>open</a:t>
            </a:r>
            <a:r>
              <a:rPr lang="en-US" sz="2475" dirty="0">
                <a:solidFill>
                  <a:srgbClr val="4B4B4B"/>
                </a:solidFill>
                <a:latin typeface="HelvNeue Roman for IBM" charset="0"/>
                <a:ea typeface="HelvNeue Roman for IBM" charset="0"/>
                <a:cs typeface="HelvNeue Roman for IBM" charset="0"/>
              </a:rPr>
              <a:t> source</a:t>
            </a:r>
          </a:p>
          <a:p>
            <a:pPr algn="ctr">
              <a:defRPr/>
            </a:pPr>
            <a:r>
              <a:rPr lang="en-US" sz="2475" b="1" dirty="0">
                <a:solidFill>
                  <a:srgbClr val="4B4B4B"/>
                </a:solidFill>
                <a:latin typeface="HelvNeue Roman for IBM" charset="0"/>
                <a:ea typeface="HelvNeue Roman for IBM" charset="0"/>
                <a:cs typeface="HelvNeue Roman for IBM" charset="0"/>
              </a:rPr>
              <a:t>in-memory </a:t>
            </a:r>
          </a:p>
          <a:p>
            <a:pPr algn="ctr">
              <a:defRPr/>
            </a:pPr>
            <a:r>
              <a:rPr lang="en-US" sz="2475" b="1" dirty="0">
                <a:solidFill>
                  <a:srgbClr val="4B4B4B"/>
                </a:solidFill>
                <a:latin typeface="HelvNeue Roman for IBM" charset="0"/>
                <a:ea typeface="HelvNeue Roman for IBM" charset="0"/>
                <a:cs typeface="HelvNeue Roman for IBM" charset="0"/>
              </a:rPr>
              <a:t>application</a:t>
            </a:r>
            <a:r>
              <a:rPr lang="en-US" sz="2475" dirty="0">
                <a:solidFill>
                  <a:srgbClr val="4B4B4B"/>
                </a:solidFill>
                <a:latin typeface="HelvNeue Roman for IBM" charset="0"/>
                <a:ea typeface="HelvNeue Roman for IBM" charset="0"/>
                <a:cs typeface="HelvNeue Roman for IBM" charset="0"/>
              </a:rPr>
              <a:t> framework for </a:t>
            </a:r>
          </a:p>
          <a:p>
            <a:pPr algn="ctr">
              <a:defRPr/>
            </a:pPr>
            <a:r>
              <a:rPr lang="en-US" sz="2475" b="1" dirty="0">
                <a:solidFill>
                  <a:srgbClr val="4B4B4B"/>
                </a:solidFill>
                <a:latin typeface="HelvNeue Roman for IBM" charset="0"/>
                <a:ea typeface="HelvNeue Roman for IBM" charset="0"/>
                <a:cs typeface="HelvNeue Roman for IBM" charset="0"/>
              </a:rPr>
              <a:t>distributed</a:t>
            </a:r>
            <a:r>
              <a:rPr lang="en-US" sz="2475" dirty="0">
                <a:solidFill>
                  <a:srgbClr val="4B4B4B"/>
                </a:solidFill>
                <a:latin typeface="HelvNeue Roman for IBM" charset="0"/>
                <a:ea typeface="HelvNeue Roman for IBM" charset="0"/>
                <a:cs typeface="HelvNeue Roman for IBM" charset="0"/>
              </a:rPr>
              <a:t> data processing and</a:t>
            </a:r>
          </a:p>
          <a:p>
            <a:pPr algn="ctr">
              <a:defRPr/>
            </a:pPr>
            <a:r>
              <a:rPr lang="en-US" sz="2475" dirty="0">
                <a:solidFill>
                  <a:srgbClr val="4B4B4B"/>
                </a:solidFill>
                <a:latin typeface="HelvNeue Roman for IBM" charset="0"/>
                <a:ea typeface="HelvNeue Roman for IBM" charset="0"/>
                <a:cs typeface="HelvNeue Roman for IBM" charset="0"/>
              </a:rPr>
              <a:t> </a:t>
            </a:r>
            <a:r>
              <a:rPr lang="en-US" sz="2475" b="1" dirty="0">
                <a:solidFill>
                  <a:srgbClr val="4B4B4B"/>
                </a:solidFill>
                <a:latin typeface="HelvNeue Roman for IBM" charset="0"/>
                <a:ea typeface="HelvNeue Roman for IBM" charset="0"/>
                <a:cs typeface="HelvNeue Roman for IBM" charset="0"/>
              </a:rPr>
              <a:t>iterative</a:t>
            </a:r>
            <a:r>
              <a:rPr lang="en-US" sz="2475" dirty="0">
                <a:solidFill>
                  <a:srgbClr val="4B4B4B"/>
                </a:solidFill>
                <a:latin typeface="HelvNeue Roman for IBM" charset="0"/>
                <a:ea typeface="HelvNeue Roman for IBM" charset="0"/>
                <a:cs typeface="HelvNeue Roman for IBM" charset="0"/>
              </a:rPr>
              <a:t> analysis </a:t>
            </a:r>
          </a:p>
          <a:p>
            <a:pPr algn="ctr">
              <a:defRPr/>
            </a:pPr>
            <a:r>
              <a:rPr lang="en-US" sz="2475" dirty="0">
                <a:solidFill>
                  <a:srgbClr val="4B4B4B"/>
                </a:solidFill>
                <a:latin typeface="HelvNeue Roman for IBM" charset="0"/>
                <a:ea typeface="HelvNeue Roman for IBM" charset="0"/>
                <a:cs typeface="HelvNeue Roman for IBM" charset="0"/>
              </a:rPr>
              <a:t>on </a:t>
            </a:r>
            <a:r>
              <a:rPr lang="en-US" sz="2475" b="1" dirty="0">
                <a:solidFill>
                  <a:srgbClr val="4B4B4B"/>
                </a:solidFill>
                <a:latin typeface="HelvNeue Roman for IBM" charset="0"/>
                <a:ea typeface="HelvNeue Roman for IBM" charset="0"/>
                <a:cs typeface="HelvNeue Roman for IBM" charset="0"/>
              </a:rPr>
              <a:t>massive</a:t>
            </a:r>
            <a:r>
              <a:rPr lang="en-US" sz="2475" dirty="0">
                <a:solidFill>
                  <a:srgbClr val="4B4B4B"/>
                </a:solidFill>
                <a:latin typeface="HelvNeue Roman for IBM" charset="0"/>
                <a:ea typeface="HelvNeue Roman for IBM" charset="0"/>
                <a:cs typeface="HelvNeue Roman for IBM" charset="0"/>
              </a:rPr>
              <a:t> data volumes</a:t>
            </a:r>
          </a:p>
        </p:txBody>
      </p:sp>
      <p:pic>
        <p:nvPicPr>
          <p:cNvPr id="24" name="Picture 23"/>
          <p:cNvPicPr>
            <a:picLocks noChangeAspect="1"/>
          </p:cNvPicPr>
          <p:nvPr/>
        </p:nvPicPr>
        <p:blipFill>
          <a:blip r:embed="rId3"/>
          <a:stretch>
            <a:fillRect/>
          </a:stretch>
        </p:blipFill>
        <p:spPr>
          <a:xfrm>
            <a:off x="854772" y="1004158"/>
            <a:ext cx="1836174" cy="875779"/>
          </a:xfrm>
          <a:prstGeom prst="rect">
            <a:avLst/>
          </a:prstGeom>
        </p:spPr>
      </p:pic>
    </p:spTree>
    <p:extLst>
      <p:ext uri="{BB962C8B-B14F-4D97-AF65-F5344CB8AC3E}">
        <p14:creationId xmlns:p14="http://schemas.microsoft.com/office/powerpoint/2010/main" val="31017362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1341835" y="946547"/>
            <a:ext cx="6436519" cy="4146947"/>
          </a:xfrm>
        </p:spPr>
        <p:txBody>
          <a:bodyPr/>
          <a:lstStyle/>
          <a:p>
            <a:r>
              <a:rPr lang="en-US" altLang="en-US" sz="1350" dirty="0">
                <a:latin typeface="Helvetica Neue Light" charset="0"/>
                <a:ea typeface="ＭＳ Ｐゴシック" charset="-128"/>
              </a:rPr>
              <a:t>Traditional Approach: MapReduce jobs for complex jobs, interactive query, and online event-hub processing involves lots of </a:t>
            </a:r>
            <a:r>
              <a:rPr lang="en-US" altLang="en-US" sz="1350" dirty="0">
                <a:solidFill>
                  <a:srgbClr val="BF0A13"/>
                </a:solidFill>
                <a:latin typeface="Helvetica Neue Light" charset="0"/>
                <a:ea typeface="ＭＳ Ｐゴシック" charset="-128"/>
              </a:rPr>
              <a:t>(slow) disk I/O</a:t>
            </a:r>
          </a:p>
          <a:p>
            <a:endParaRPr lang="en-US" altLang="en-US" sz="1350" dirty="0">
              <a:latin typeface="Helvetica Neue Light" charset="0"/>
              <a:ea typeface="ＭＳ Ｐゴシック" charset="-128"/>
            </a:endParaRPr>
          </a:p>
          <a:p>
            <a:endParaRPr lang="en-US" altLang="en-US" sz="1350" dirty="0">
              <a:latin typeface="Helvetica Neue Light" charset="0"/>
              <a:ea typeface="ＭＳ Ｐゴシック" charset="-128"/>
            </a:endParaRPr>
          </a:p>
          <a:p>
            <a:endParaRPr lang="en-US" altLang="en-US" sz="1350" dirty="0">
              <a:latin typeface="Helvetica Neue Light" charset="0"/>
              <a:ea typeface="ＭＳ Ｐゴシック" charset="-128"/>
            </a:endParaRPr>
          </a:p>
          <a:p>
            <a:pPr>
              <a:buFont typeface="Wingdings" charset="2"/>
              <a:buNone/>
            </a:pPr>
            <a:br>
              <a:rPr lang="en-US" altLang="en-US" sz="1350" dirty="0">
                <a:latin typeface="Helvetica Neue Light" charset="0"/>
                <a:ea typeface="ＭＳ Ｐゴシック" charset="-128"/>
              </a:rPr>
            </a:br>
            <a:endParaRPr lang="en-US" altLang="en-US" sz="1350" dirty="0">
              <a:latin typeface="Helvetica Neue Light" charset="0"/>
              <a:ea typeface="ＭＳ Ｐゴシック" charset="-128"/>
            </a:endParaRPr>
          </a:p>
          <a:p>
            <a:endParaRPr lang="en-US" altLang="en-US" sz="1350" dirty="0">
              <a:latin typeface="Helvetica Neue Light" charset="0"/>
              <a:ea typeface="ＭＳ Ｐゴシック" charset="-128"/>
            </a:endParaRPr>
          </a:p>
          <a:p>
            <a:r>
              <a:rPr lang="en-US" altLang="en-US" sz="1350" dirty="0">
                <a:latin typeface="Helvetica Neue Light" charset="0"/>
                <a:ea typeface="ＭＳ Ｐゴシック" charset="-128"/>
              </a:rPr>
              <a:t>Solution: Keep more data </a:t>
            </a:r>
            <a:r>
              <a:rPr lang="en-US" altLang="en-US" sz="1350" dirty="0">
                <a:solidFill>
                  <a:srgbClr val="455AFB"/>
                </a:solidFill>
                <a:latin typeface="Helvetica Neue Light" charset="0"/>
                <a:ea typeface="ＭＳ Ｐゴシック" charset="-128"/>
              </a:rPr>
              <a:t>in-memory</a:t>
            </a:r>
            <a:r>
              <a:rPr lang="en-US" altLang="en-US" sz="1350" dirty="0">
                <a:latin typeface="Helvetica Neue Light" charset="0"/>
                <a:ea typeface="ＭＳ Ｐゴシック" charset="-128"/>
              </a:rPr>
              <a:t> with a new distributed execution engine</a:t>
            </a:r>
            <a:endParaRPr lang="en-US" altLang="en-US" sz="1350" dirty="0">
              <a:solidFill>
                <a:srgbClr val="455AFB"/>
              </a:solidFill>
              <a:latin typeface="Helvetica Neue Light" charset="0"/>
              <a:ea typeface="ＭＳ Ｐゴシック" charset="-128"/>
            </a:endParaRPr>
          </a:p>
        </p:txBody>
      </p:sp>
      <p:grpSp>
        <p:nvGrpSpPr>
          <p:cNvPr id="15" name="Group 14"/>
          <p:cNvGrpSpPr/>
          <p:nvPr/>
        </p:nvGrpSpPr>
        <p:grpSpPr>
          <a:xfrm>
            <a:off x="480418" y="1555476"/>
            <a:ext cx="7540227" cy="1040088"/>
            <a:chOff x="1920478" y="1693069"/>
            <a:chExt cx="5525691" cy="801291"/>
          </a:xfrm>
        </p:grpSpPr>
        <p:pic>
          <p:nvPicPr>
            <p:cNvPr id="13336" name="Picture 111" descr="C:\Users\Bryan\Desktop\green rect.png"/>
            <p:cNvPicPr>
              <a:picLocks noChangeAspect="1" noChangeArrowheads="1"/>
            </p:cNvPicPr>
            <p:nvPr/>
          </p:nvPicPr>
          <p:blipFill>
            <a:blip r:embed="rId3">
              <a:grayscl/>
              <a:extLst>
                <a:ext uri="{28A0092B-C50C-407E-A947-70E740481C1C}">
                  <a14:useLocalDpi xmlns:a14="http://schemas.microsoft.com/office/drawing/2010/main"/>
                </a:ext>
              </a:extLst>
            </a:blip>
            <a:srcRect/>
            <a:stretch>
              <a:fillRect/>
            </a:stretch>
          </p:blipFill>
          <p:spPr bwMode="auto">
            <a:xfrm>
              <a:off x="2391966" y="1768078"/>
              <a:ext cx="452438"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3" name="Straight Arrow Connector 112"/>
            <p:cNvCxnSpPr/>
            <p:nvPr/>
          </p:nvCxnSpPr>
          <p:spPr bwMode="auto">
            <a:xfrm flipV="1">
              <a:off x="2844403" y="2032397"/>
              <a:ext cx="309563" cy="0"/>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14"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61285" y="1854994"/>
              <a:ext cx="239315" cy="353616"/>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3339" name="Picture 117" descr="C:\Users\Bryan\Desktop\green rect.png"/>
            <p:cNvPicPr>
              <a:picLocks noChangeAspect="1" noChangeArrowheads="1"/>
            </p:cNvPicPr>
            <p:nvPr/>
          </p:nvPicPr>
          <p:blipFill>
            <a:blip r:embed="rId3">
              <a:grayscl/>
              <a:extLst>
                <a:ext uri="{28A0092B-C50C-407E-A947-70E740481C1C}">
                  <a14:useLocalDpi xmlns:a14="http://schemas.microsoft.com/office/drawing/2010/main"/>
                </a:ext>
              </a:extLst>
            </a:blip>
            <a:srcRect/>
            <a:stretch>
              <a:fillRect/>
            </a:stretch>
          </p:blipFill>
          <p:spPr bwMode="auto">
            <a:xfrm>
              <a:off x="4450556" y="1768078"/>
              <a:ext cx="452438"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11542" y="1854994"/>
              <a:ext cx="240506" cy="353616"/>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3341" name="Picture 128" descr="C:\Users\Bryan\Desktop\green rect.png"/>
            <p:cNvPicPr>
              <a:picLocks noChangeAspect="1" noChangeArrowheads="1"/>
            </p:cNvPicPr>
            <p:nvPr/>
          </p:nvPicPr>
          <p:blipFill>
            <a:blip r:embed="rId3">
              <a:grayscl/>
              <a:extLst>
                <a:ext uri="{28A0092B-C50C-407E-A947-70E740481C1C}">
                  <a14:useLocalDpi xmlns:a14="http://schemas.microsoft.com/office/drawing/2010/main"/>
                </a:ext>
              </a:extLst>
            </a:blip>
            <a:srcRect/>
            <a:stretch>
              <a:fillRect/>
            </a:stretch>
          </p:blipFill>
          <p:spPr bwMode="auto">
            <a:xfrm>
              <a:off x="6500812" y="1768078"/>
              <a:ext cx="452438"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0" name="Straight Arrow Connector 129"/>
            <p:cNvCxnSpPr/>
            <p:nvPr/>
          </p:nvCxnSpPr>
          <p:spPr bwMode="auto">
            <a:xfrm>
              <a:off x="4140994" y="2032397"/>
              <a:ext cx="309563" cy="0"/>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31" name="Straight Arrow Connector 130"/>
            <p:cNvCxnSpPr/>
            <p:nvPr/>
          </p:nvCxnSpPr>
          <p:spPr bwMode="auto">
            <a:xfrm flipV="1">
              <a:off x="4902994" y="2032397"/>
              <a:ext cx="309563" cy="0"/>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32" name="Straight Arrow Connector 131"/>
            <p:cNvCxnSpPr/>
            <p:nvPr/>
          </p:nvCxnSpPr>
          <p:spPr bwMode="auto">
            <a:xfrm>
              <a:off x="6191250" y="2032397"/>
              <a:ext cx="309563" cy="0"/>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3345" name="Picture 132"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489597" y="1865710"/>
              <a:ext cx="257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133"/>
            <p:cNvSpPr/>
            <p:nvPr/>
          </p:nvSpPr>
          <p:spPr>
            <a:xfrm>
              <a:off x="2677716" y="1695451"/>
              <a:ext cx="642938" cy="2702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003347"/>
                  </a:solidFill>
                  <a:latin typeface="Helvetica Neue Light" charset="0"/>
                  <a:ea typeface="Helvetica Neue Light" charset="0"/>
                  <a:cs typeface="Helvetica Neue Light" charset="0"/>
                </a:rPr>
                <a:t>HDFS</a:t>
              </a:r>
              <a:br>
                <a:rPr lang="en-US" sz="900" dirty="0">
                  <a:solidFill>
                    <a:srgbClr val="003347"/>
                  </a:solidFill>
                  <a:latin typeface="Helvetica Neue Light" charset="0"/>
                  <a:ea typeface="Helvetica Neue Light" charset="0"/>
                  <a:cs typeface="Helvetica Neue Light" charset="0"/>
                </a:rPr>
              </a:br>
              <a:r>
                <a:rPr lang="en-US" sz="900" b="1" dirty="0">
                  <a:solidFill>
                    <a:srgbClr val="FF0000"/>
                  </a:solidFill>
                  <a:latin typeface="Helvetica Neue Light" charset="0"/>
                  <a:ea typeface="Helvetica Neue Light" charset="0"/>
                  <a:cs typeface="Helvetica Neue Light" charset="0"/>
                </a:rPr>
                <a:t>Read</a:t>
              </a:r>
            </a:p>
          </p:txBody>
        </p:sp>
        <p:sp>
          <p:nvSpPr>
            <p:cNvPr id="135" name="Rectangle 134"/>
            <p:cNvSpPr/>
            <p:nvPr/>
          </p:nvSpPr>
          <p:spPr>
            <a:xfrm>
              <a:off x="3974306" y="1695451"/>
              <a:ext cx="642938" cy="2702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003347"/>
                  </a:solidFill>
                  <a:latin typeface="Helvetica Neue Light" charset="0"/>
                  <a:ea typeface="Helvetica Neue Light" charset="0"/>
                  <a:cs typeface="Helvetica Neue Light" charset="0"/>
                </a:rPr>
                <a:t>HDFS</a:t>
              </a:r>
              <a:br>
                <a:rPr lang="en-US" sz="900" dirty="0">
                  <a:solidFill>
                    <a:srgbClr val="003347"/>
                  </a:solidFill>
                  <a:latin typeface="Helvetica Neue Light" charset="0"/>
                  <a:ea typeface="Helvetica Neue Light" charset="0"/>
                  <a:cs typeface="Helvetica Neue Light" charset="0"/>
                </a:rPr>
              </a:br>
              <a:r>
                <a:rPr lang="en-US" sz="900" b="1" dirty="0">
                  <a:solidFill>
                    <a:srgbClr val="FF0000"/>
                  </a:solidFill>
                  <a:latin typeface="Helvetica Neue Light" charset="0"/>
                  <a:ea typeface="Helvetica Neue Light" charset="0"/>
                  <a:cs typeface="Helvetica Neue Light" charset="0"/>
                </a:rPr>
                <a:t>Write</a:t>
              </a:r>
            </a:p>
          </p:txBody>
        </p:sp>
        <p:sp>
          <p:nvSpPr>
            <p:cNvPr id="136" name="Rectangle 135"/>
            <p:cNvSpPr/>
            <p:nvPr/>
          </p:nvSpPr>
          <p:spPr>
            <a:xfrm>
              <a:off x="4736306" y="1693069"/>
              <a:ext cx="642938" cy="2702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003347"/>
                  </a:solidFill>
                  <a:latin typeface="Helvetica Neue Light" charset="0"/>
                  <a:ea typeface="Helvetica Neue Light" charset="0"/>
                  <a:cs typeface="Helvetica Neue Light" charset="0"/>
                </a:rPr>
                <a:t>HDFS</a:t>
              </a:r>
              <a:br>
                <a:rPr lang="en-US" sz="900" dirty="0">
                  <a:solidFill>
                    <a:srgbClr val="003347"/>
                  </a:solidFill>
                  <a:latin typeface="Helvetica Neue Light" charset="0"/>
                  <a:ea typeface="Helvetica Neue Light" charset="0"/>
                  <a:cs typeface="Helvetica Neue Light" charset="0"/>
                </a:rPr>
              </a:br>
              <a:r>
                <a:rPr lang="en-US" sz="900" b="1" dirty="0">
                  <a:solidFill>
                    <a:srgbClr val="FF0000"/>
                  </a:solidFill>
                  <a:latin typeface="Helvetica Neue Light" charset="0"/>
                  <a:ea typeface="Helvetica Neue Light" charset="0"/>
                  <a:cs typeface="Helvetica Neue Light" charset="0"/>
                </a:rPr>
                <a:t>Read</a:t>
              </a:r>
            </a:p>
          </p:txBody>
        </p:sp>
        <p:sp>
          <p:nvSpPr>
            <p:cNvPr id="137" name="Rectangle 136"/>
            <p:cNvSpPr/>
            <p:nvPr/>
          </p:nvSpPr>
          <p:spPr>
            <a:xfrm>
              <a:off x="6032897" y="1693069"/>
              <a:ext cx="641747" cy="2702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003347"/>
                  </a:solidFill>
                  <a:latin typeface="Helvetica Neue Light" charset="0"/>
                  <a:ea typeface="Helvetica Neue Light" charset="0"/>
                  <a:cs typeface="Helvetica Neue Light" charset="0"/>
                </a:rPr>
                <a:t>HDFS</a:t>
              </a:r>
              <a:br>
                <a:rPr lang="en-US" sz="900" dirty="0">
                  <a:solidFill>
                    <a:srgbClr val="003347"/>
                  </a:solidFill>
                  <a:latin typeface="Helvetica Neue Light" charset="0"/>
                  <a:ea typeface="Helvetica Neue Light" charset="0"/>
                  <a:cs typeface="Helvetica Neue Light" charset="0"/>
                </a:rPr>
              </a:br>
              <a:r>
                <a:rPr lang="en-US" sz="900" b="1" dirty="0">
                  <a:solidFill>
                    <a:srgbClr val="FF0000"/>
                  </a:solidFill>
                  <a:latin typeface="Helvetica Neue Light" charset="0"/>
                  <a:ea typeface="Helvetica Neue Light" charset="0"/>
                  <a:cs typeface="Helvetica Neue Light" charset="0"/>
                </a:rPr>
                <a:t>Write</a:t>
              </a:r>
            </a:p>
          </p:txBody>
        </p:sp>
        <p:sp>
          <p:nvSpPr>
            <p:cNvPr id="138" name="Rectangle 137"/>
            <p:cNvSpPr/>
            <p:nvPr/>
          </p:nvSpPr>
          <p:spPr>
            <a:xfrm>
              <a:off x="1920478" y="1890712"/>
              <a:ext cx="641747"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000000"/>
                  </a:solidFill>
                  <a:latin typeface="Helvetica Neue Light" charset="0"/>
                  <a:ea typeface="Helvetica Neue Light" charset="0"/>
                  <a:cs typeface="Helvetica Neue Light" charset="0"/>
                </a:rPr>
                <a:t>Input</a:t>
              </a:r>
              <a:endParaRPr lang="en-US" sz="900" b="1" dirty="0">
                <a:solidFill>
                  <a:srgbClr val="BF0A13"/>
                </a:solidFill>
                <a:latin typeface="Helvetica Neue Light" charset="0"/>
                <a:ea typeface="Helvetica Neue Light" charset="0"/>
                <a:cs typeface="Helvetica Neue Light" charset="0"/>
              </a:endParaRPr>
            </a:p>
          </p:txBody>
        </p:sp>
        <p:sp>
          <p:nvSpPr>
            <p:cNvPr id="139" name="Rectangle 138"/>
            <p:cNvSpPr/>
            <p:nvPr/>
          </p:nvSpPr>
          <p:spPr>
            <a:xfrm>
              <a:off x="6803231" y="1890712"/>
              <a:ext cx="642938"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a:solidFill>
                    <a:srgbClr val="003347"/>
                  </a:solidFill>
                  <a:latin typeface="Helvetica Neue Light" charset="0"/>
                  <a:ea typeface="Helvetica Neue Light" charset="0"/>
                  <a:cs typeface="Helvetica Neue Light" charset="0"/>
                </a:rPr>
                <a:t>Result</a:t>
              </a:r>
              <a:endParaRPr lang="en-US" sz="900" b="1">
                <a:solidFill>
                  <a:srgbClr val="003347"/>
                </a:solidFill>
                <a:latin typeface="Helvetica Neue Light" charset="0"/>
                <a:ea typeface="Helvetica Neue Light" charset="0"/>
                <a:cs typeface="Helvetica Neue Light" charset="0"/>
              </a:endParaRPr>
            </a:p>
          </p:txBody>
        </p:sp>
        <p:pic>
          <p:nvPicPr>
            <p:cNvPr id="13352" name="Picture 139"/>
            <p:cNvPicPr>
              <a:picLocks noChangeAspect="1"/>
            </p:cNvPicPr>
            <p:nvPr/>
          </p:nvPicPr>
          <p:blipFill>
            <a:blip r:embed="rId6">
              <a:alphaModFix amt="20000"/>
              <a:extLst>
                <a:ext uri="{28A0092B-C50C-407E-A947-70E740481C1C}">
                  <a14:useLocalDpi xmlns:a14="http://schemas.microsoft.com/office/drawing/2010/main"/>
                </a:ext>
              </a:extLst>
            </a:blip>
            <a:srcRect/>
            <a:stretch>
              <a:fillRect/>
            </a:stretch>
          </p:blipFill>
          <p:spPr bwMode="auto">
            <a:xfrm>
              <a:off x="3218260" y="2115742"/>
              <a:ext cx="272653" cy="363140"/>
            </a:xfrm>
            <a:prstGeom prst="rect">
              <a:avLst/>
            </a:prstGeom>
            <a:noFill/>
            <a:ln>
              <a:noFill/>
            </a:ln>
            <a:extLst>
              <a:ext uri="{909E8E84-426E-40DD-AFC4-6F175D3DCCD1}">
                <a14:hiddenFill xmlns:a14="http://schemas.microsoft.com/office/drawing/2010/main">
                  <a:solidFill>
                    <a:srgbClr val="FFFFFF">
                      <a:alpha val="20000"/>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3" name="Picture 140"/>
            <p:cNvPicPr>
              <a:picLocks noChangeAspect="1"/>
            </p:cNvPicPr>
            <p:nvPr/>
          </p:nvPicPr>
          <p:blipFill>
            <a:blip r:embed="rId7">
              <a:alphaModFix amt="20000"/>
              <a:extLst>
                <a:ext uri="{28A0092B-C50C-407E-A947-70E740481C1C}">
                  <a14:useLocalDpi xmlns:a14="http://schemas.microsoft.com/office/drawing/2010/main"/>
                </a:ext>
              </a:extLst>
            </a:blip>
            <a:srcRect/>
            <a:stretch>
              <a:fillRect/>
            </a:stretch>
          </p:blipFill>
          <p:spPr bwMode="auto">
            <a:xfrm>
              <a:off x="3684985" y="2115741"/>
              <a:ext cx="425053" cy="370284"/>
            </a:xfrm>
            <a:prstGeom prst="rect">
              <a:avLst/>
            </a:prstGeom>
            <a:noFill/>
            <a:ln>
              <a:noFill/>
            </a:ln>
            <a:extLst>
              <a:ext uri="{909E8E84-426E-40DD-AFC4-6F175D3DCCD1}">
                <a14:hiddenFill xmlns:a14="http://schemas.microsoft.com/office/drawing/2010/main">
                  <a:solidFill>
                    <a:srgbClr val="FFFFFF">
                      <a:alpha val="20000"/>
                    </a:srgbClr>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2" name="Straight Arrow Connector 141"/>
            <p:cNvCxnSpPr/>
            <p:nvPr/>
          </p:nvCxnSpPr>
          <p:spPr bwMode="auto">
            <a:xfrm flipV="1">
              <a:off x="3496866" y="2301479"/>
              <a:ext cx="198834" cy="0"/>
            </a:xfrm>
            <a:prstGeom prst="straightConnector1">
              <a:avLst/>
            </a:prstGeom>
            <a:solidFill>
              <a:schemeClr val="accent1"/>
            </a:solidFill>
            <a:ln w="38100" cap="flat" cmpd="sng" algn="ctr">
              <a:solidFill>
                <a:schemeClr val="bg1">
                  <a:lumMod val="85000"/>
                </a:schemeClr>
              </a:solidFill>
              <a:prstDash val="solid"/>
              <a:round/>
              <a:headEnd type="triangle" w="med" len="med"/>
              <a:tailEnd type="triangle" w="med" len="med"/>
            </a:ln>
            <a:effectLst/>
          </p:spPr>
        </p:cxnSp>
        <p:sp>
          <p:nvSpPr>
            <p:cNvPr id="143" name="Rectangle 142"/>
            <p:cNvSpPr/>
            <p:nvPr/>
          </p:nvSpPr>
          <p:spPr>
            <a:xfrm>
              <a:off x="3044428" y="1927622"/>
              <a:ext cx="642938"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3347"/>
                  </a:solidFill>
                  <a:latin typeface="Helvetica Neue Light" charset="0"/>
                  <a:ea typeface="Helvetica Neue Light" charset="0"/>
                  <a:cs typeface="Helvetica Neue Light" charset="0"/>
                </a:rPr>
                <a:t>CPU</a:t>
              </a:r>
            </a:p>
          </p:txBody>
        </p:sp>
        <p:sp>
          <p:nvSpPr>
            <p:cNvPr id="144" name="Rectangle 143"/>
            <p:cNvSpPr>
              <a:spLocks/>
            </p:cNvSpPr>
            <p:nvPr/>
          </p:nvSpPr>
          <p:spPr>
            <a:xfrm>
              <a:off x="3155156" y="1696641"/>
              <a:ext cx="977504" cy="27265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800" dirty="0">
                  <a:solidFill>
                    <a:srgbClr val="003347"/>
                  </a:solidFill>
                  <a:latin typeface="Helvetica Neue Thin" charset="0"/>
                  <a:ea typeface="Helvetica Neue Thin" charset="0"/>
                  <a:cs typeface="Helvetica Neue Thin" charset="0"/>
                </a:rPr>
                <a:t>Iteration 1</a:t>
              </a:r>
            </a:p>
          </p:txBody>
        </p:sp>
        <p:sp>
          <p:nvSpPr>
            <p:cNvPr id="145" name="Rectangle 144"/>
            <p:cNvSpPr>
              <a:spLocks/>
            </p:cNvSpPr>
            <p:nvPr/>
          </p:nvSpPr>
          <p:spPr>
            <a:xfrm>
              <a:off x="3155156" y="1962150"/>
              <a:ext cx="977504" cy="532210"/>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a:defRPr/>
              </a:pPr>
              <a:endParaRPr lang="en-US" sz="2250">
                <a:solidFill>
                  <a:srgbClr val="003347"/>
                </a:solidFill>
                <a:latin typeface="Helvetica Neue Thin" charset="0"/>
                <a:ea typeface="Helvetica Neue Thin" charset="0"/>
                <a:cs typeface="Helvetica Neue Thin" charset="0"/>
              </a:endParaRPr>
            </a:p>
          </p:txBody>
        </p:sp>
        <p:sp>
          <p:nvSpPr>
            <p:cNvPr id="146" name="Rectangle 145"/>
            <p:cNvSpPr/>
            <p:nvPr/>
          </p:nvSpPr>
          <p:spPr>
            <a:xfrm>
              <a:off x="3577828" y="1921669"/>
              <a:ext cx="641747"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dirty="0">
                  <a:solidFill>
                    <a:srgbClr val="003347"/>
                  </a:solidFill>
                  <a:latin typeface="Helvetica Neue Light" charset="0"/>
                  <a:ea typeface="Helvetica Neue Light" charset="0"/>
                  <a:cs typeface="Helvetica Neue Light" charset="0"/>
                </a:rPr>
                <a:t>Memory</a:t>
              </a:r>
            </a:p>
          </p:txBody>
        </p:sp>
        <p:pic>
          <p:nvPicPr>
            <p:cNvPr id="13359" name="Picture 146"/>
            <p:cNvPicPr>
              <a:picLocks noChangeAspect="1"/>
            </p:cNvPicPr>
            <p:nvPr/>
          </p:nvPicPr>
          <p:blipFill>
            <a:blip r:embed="rId6">
              <a:alphaModFix amt="20000"/>
              <a:extLst>
                <a:ext uri="{28A0092B-C50C-407E-A947-70E740481C1C}">
                  <a14:useLocalDpi xmlns:a14="http://schemas.microsoft.com/office/drawing/2010/main"/>
                </a:ext>
              </a:extLst>
            </a:blip>
            <a:srcRect/>
            <a:stretch>
              <a:fillRect/>
            </a:stretch>
          </p:blipFill>
          <p:spPr bwMode="auto">
            <a:xfrm>
              <a:off x="5270897" y="2115742"/>
              <a:ext cx="271463" cy="363140"/>
            </a:xfrm>
            <a:prstGeom prst="rect">
              <a:avLst/>
            </a:prstGeom>
            <a:noFill/>
            <a:ln>
              <a:noFill/>
            </a:ln>
            <a:extLst>
              <a:ext uri="{909E8E84-426E-40DD-AFC4-6F175D3DCCD1}">
                <a14:hiddenFill xmlns:a14="http://schemas.microsoft.com/office/drawing/2010/main">
                  <a:solidFill>
                    <a:srgbClr val="FFFFFF">
                      <a:alpha val="20000"/>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60" name="Picture 147"/>
            <p:cNvPicPr>
              <a:picLocks noChangeAspect="1"/>
            </p:cNvPicPr>
            <p:nvPr/>
          </p:nvPicPr>
          <p:blipFill>
            <a:blip r:embed="rId7">
              <a:alphaModFix amt="20000"/>
              <a:extLst>
                <a:ext uri="{28A0092B-C50C-407E-A947-70E740481C1C}">
                  <a14:useLocalDpi xmlns:a14="http://schemas.microsoft.com/office/drawing/2010/main"/>
                </a:ext>
              </a:extLst>
            </a:blip>
            <a:srcRect/>
            <a:stretch>
              <a:fillRect/>
            </a:stretch>
          </p:blipFill>
          <p:spPr bwMode="auto">
            <a:xfrm>
              <a:off x="5737623" y="2115741"/>
              <a:ext cx="425053" cy="370284"/>
            </a:xfrm>
            <a:prstGeom prst="rect">
              <a:avLst/>
            </a:prstGeom>
            <a:noFill/>
            <a:ln>
              <a:noFill/>
            </a:ln>
            <a:extLst>
              <a:ext uri="{909E8E84-426E-40DD-AFC4-6F175D3DCCD1}">
                <a14:hiddenFill xmlns:a14="http://schemas.microsoft.com/office/drawing/2010/main">
                  <a:solidFill>
                    <a:srgbClr val="FFFFFF">
                      <a:alpha val="20000"/>
                    </a:srgbClr>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9" name="Straight Arrow Connector 148"/>
            <p:cNvCxnSpPr/>
            <p:nvPr/>
          </p:nvCxnSpPr>
          <p:spPr bwMode="auto">
            <a:xfrm flipV="1">
              <a:off x="5549504" y="2301479"/>
              <a:ext cx="198834" cy="0"/>
            </a:xfrm>
            <a:prstGeom prst="straightConnector1">
              <a:avLst/>
            </a:prstGeom>
            <a:solidFill>
              <a:schemeClr val="accent1"/>
            </a:solidFill>
            <a:ln w="38100" cap="flat" cmpd="sng" algn="ctr">
              <a:solidFill>
                <a:schemeClr val="bg1">
                  <a:lumMod val="85000"/>
                </a:schemeClr>
              </a:solidFill>
              <a:prstDash val="solid"/>
              <a:round/>
              <a:headEnd type="triangle" w="med" len="med"/>
              <a:tailEnd type="triangle" w="med" len="med"/>
            </a:ln>
            <a:effectLst/>
          </p:spPr>
        </p:cxnSp>
        <p:sp>
          <p:nvSpPr>
            <p:cNvPr id="150" name="Rectangle 149"/>
            <p:cNvSpPr/>
            <p:nvPr/>
          </p:nvSpPr>
          <p:spPr>
            <a:xfrm>
              <a:off x="5097066" y="1927622"/>
              <a:ext cx="642938"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3347"/>
                  </a:solidFill>
                  <a:latin typeface="Helvetica Neue Light" charset="0"/>
                  <a:ea typeface="Helvetica Neue Light" charset="0"/>
                  <a:cs typeface="Helvetica Neue Light" charset="0"/>
                </a:rPr>
                <a:t>CPU</a:t>
              </a:r>
            </a:p>
          </p:txBody>
        </p:sp>
        <p:sp>
          <p:nvSpPr>
            <p:cNvPr id="151" name="Rectangle 150"/>
            <p:cNvSpPr>
              <a:spLocks/>
            </p:cNvSpPr>
            <p:nvPr/>
          </p:nvSpPr>
          <p:spPr>
            <a:xfrm>
              <a:off x="5206604" y="1696641"/>
              <a:ext cx="978694" cy="27265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800" dirty="0">
                  <a:solidFill>
                    <a:srgbClr val="003347"/>
                  </a:solidFill>
                  <a:latin typeface="Helvetica Neue Thin" charset="0"/>
                  <a:ea typeface="Helvetica Neue Thin" charset="0"/>
                  <a:cs typeface="Helvetica Neue Thin" charset="0"/>
                </a:rPr>
                <a:t>Iteration 2</a:t>
              </a:r>
            </a:p>
          </p:txBody>
        </p:sp>
        <p:sp>
          <p:nvSpPr>
            <p:cNvPr id="152" name="Rectangle 151"/>
            <p:cNvSpPr>
              <a:spLocks/>
            </p:cNvSpPr>
            <p:nvPr/>
          </p:nvSpPr>
          <p:spPr>
            <a:xfrm>
              <a:off x="5206604" y="1962150"/>
              <a:ext cx="978694" cy="532210"/>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a:defRPr/>
              </a:pPr>
              <a:endParaRPr lang="en-US" sz="2250">
                <a:solidFill>
                  <a:srgbClr val="003347"/>
                </a:solidFill>
                <a:latin typeface="Helvetica Neue Thin" charset="0"/>
                <a:ea typeface="Helvetica Neue Thin" charset="0"/>
                <a:cs typeface="Helvetica Neue Thin" charset="0"/>
              </a:endParaRPr>
            </a:p>
          </p:txBody>
        </p:sp>
        <p:sp>
          <p:nvSpPr>
            <p:cNvPr id="153" name="Rectangle 152"/>
            <p:cNvSpPr/>
            <p:nvPr/>
          </p:nvSpPr>
          <p:spPr>
            <a:xfrm>
              <a:off x="5629275" y="1921669"/>
              <a:ext cx="642938"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3347"/>
                  </a:solidFill>
                  <a:latin typeface="Helvetica Neue Light" charset="0"/>
                  <a:ea typeface="Helvetica Neue Light" charset="0"/>
                  <a:cs typeface="Helvetica Neue Light" charset="0"/>
                </a:rPr>
                <a:t>Memory</a:t>
              </a:r>
            </a:p>
          </p:txBody>
        </p:sp>
      </p:grpSp>
      <p:sp>
        <p:nvSpPr>
          <p:cNvPr id="13367" name="Title 21"/>
          <p:cNvSpPr>
            <a:spLocks noGrp="1"/>
          </p:cNvSpPr>
          <p:nvPr>
            <p:ph type="title"/>
          </p:nvPr>
        </p:nvSpPr>
        <p:spPr>
          <a:xfrm>
            <a:off x="384573" y="510287"/>
            <a:ext cx="7886700" cy="473119"/>
          </a:xfrm>
        </p:spPr>
        <p:txBody>
          <a:bodyPr/>
          <a:lstStyle/>
          <a:p>
            <a:r>
              <a:rPr lang="en-US" altLang="en-US" dirty="0">
                <a:ea typeface="ＭＳ Ｐゴシック" charset="-128"/>
              </a:rPr>
              <a:t>Motivation for Apache Spark</a:t>
            </a:r>
          </a:p>
        </p:txBody>
      </p:sp>
      <p:grpSp>
        <p:nvGrpSpPr>
          <p:cNvPr id="16" name="Group 15"/>
          <p:cNvGrpSpPr/>
          <p:nvPr/>
        </p:nvGrpSpPr>
        <p:grpSpPr>
          <a:xfrm>
            <a:off x="800689" y="3257551"/>
            <a:ext cx="7219956" cy="1547310"/>
            <a:chOff x="1922860" y="3253978"/>
            <a:chExt cx="5343525" cy="1376363"/>
          </a:xfrm>
        </p:grpSpPr>
        <p:pic>
          <p:nvPicPr>
            <p:cNvPr id="13314" name="Picture 36" descr="C:\Users\Bryan\Desktop\green rect.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94347" y="3434954"/>
              <a:ext cx="452438" cy="529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315" name="Straight Arrow Connector 37"/>
            <p:cNvCxnSpPr>
              <a:cxnSpLocks noChangeShapeType="1"/>
              <a:stCxn id="13314" idx="3"/>
            </p:cNvCxnSpPr>
            <p:nvPr/>
          </p:nvCxnSpPr>
          <p:spPr bwMode="auto">
            <a:xfrm flipV="1">
              <a:off x="2846785" y="3699272"/>
              <a:ext cx="309563" cy="0"/>
            </a:xfrm>
            <a:prstGeom prst="straightConnector1">
              <a:avLst/>
            </a:prstGeom>
            <a:noFill/>
            <a:ln w="38100">
              <a:solidFill>
                <a:srgbClr val="AF0010"/>
              </a:solidFill>
              <a:round/>
              <a:headEnd/>
              <a:tailEnd type="triangle" w="med" len="med"/>
            </a:ln>
            <a:extLst>
              <a:ext uri="{909E8E84-426E-40DD-AFC4-6F175D3DCCD1}">
                <a14:hiddenFill xmlns:a14="http://schemas.microsoft.com/office/drawing/2010/main">
                  <a:noFill/>
                </a14:hiddenFill>
              </a:ext>
            </a:extLst>
          </p:spPr>
        </p:cxnSp>
        <p:pic>
          <p:nvPicPr>
            <p:cNvPr id="13316" name="Picture 48" descr="https://releaseblueprints.ibm.com/download/attachments/37129084/Geospatial_64.png?version=1&amp;modificationDate=1400512104887"/>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491979" y="3532585"/>
              <a:ext cx="2571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p:cNvSpPr/>
            <p:nvPr/>
          </p:nvSpPr>
          <p:spPr>
            <a:xfrm>
              <a:off x="2680097" y="3362325"/>
              <a:ext cx="642938"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003347"/>
                  </a:solidFill>
                  <a:latin typeface="Helvetica Neue Light" charset="0"/>
                  <a:ea typeface="Helvetica Neue Light" charset="0"/>
                  <a:cs typeface="Helvetica Neue Light" charset="0"/>
                </a:rPr>
                <a:t>HDFS</a:t>
              </a:r>
              <a:br>
                <a:rPr lang="en-US" sz="900" dirty="0">
                  <a:solidFill>
                    <a:srgbClr val="003347"/>
                  </a:solidFill>
                  <a:latin typeface="Helvetica Neue Light" charset="0"/>
                  <a:ea typeface="Helvetica Neue Light" charset="0"/>
                  <a:cs typeface="Helvetica Neue Light" charset="0"/>
                </a:rPr>
              </a:br>
              <a:r>
                <a:rPr lang="en-US" sz="900" b="1" dirty="0">
                  <a:solidFill>
                    <a:srgbClr val="FF0000"/>
                  </a:solidFill>
                  <a:latin typeface="Helvetica Neue Light" charset="0"/>
                  <a:ea typeface="Helvetica Neue Light" charset="0"/>
                  <a:cs typeface="Helvetica Neue Light" charset="0"/>
                </a:rPr>
                <a:t>Read</a:t>
              </a:r>
            </a:p>
          </p:txBody>
        </p:sp>
        <p:sp>
          <p:nvSpPr>
            <p:cNvPr id="54" name="Rectangle 53"/>
            <p:cNvSpPr/>
            <p:nvPr/>
          </p:nvSpPr>
          <p:spPr>
            <a:xfrm>
              <a:off x="1922860" y="3557587"/>
              <a:ext cx="641747"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a:solidFill>
                    <a:srgbClr val="000000"/>
                  </a:solidFill>
                  <a:latin typeface="Helvetica Neue Light" charset="0"/>
                  <a:ea typeface="Helvetica Neue Light" charset="0"/>
                  <a:cs typeface="Helvetica Neue Light" charset="0"/>
                </a:rPr>
                <a:t>Input</a:t>
              </a:r>
              <a:endParaRPr lang="en-US" sz="900" b="1">
                <a:solidFill>
                  <a:srgbClr val="BF0A13"/>
                </a:solidFill>
                <a:latin typeface="Helvetica Neue Light" charset="0"/>
                <a:ea typeface="Helvetica Neue Light" charset="0"/>
                <a:cs typeface="Helvetica Neue Light" charset="0"/>
              </a:endParaRPr>
            </a:p>
          </p:txBody>
        </p:sp>
        <p:pic>
          <p:nvPicPr>
            <p:cNvPr id="13319" name="Picture 55"/>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3225403" y="3781425"/>
              <a:ext cx="2714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56"/>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692129" y="3781425"/>
              <a:ext cx="425053"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321" name="Straight Arrow Connector 59"/>
            <p:cNvCxnSpPr>
              <a:cxnSpLocks noChangeShapeType="1"/>
            </p:cNvCxnSpPr>
            <p:nvPr/>
          </p:nvCxnSpPr>
          <p:spPr bwMode="auto">
            <a:xfrm flipV="1">
              <a:off x="3504010" y="3967163"/>
              <a:ext cx="198834" cy="0"/>
            </a:xfrm>
            <a:prstGeom prst="straightConnector1">
              <a:avLst/>
            </a:prstGeom>
            <a:noFill/>
            <a:ln w="38100">
              <a:solidFill>
                <a:srgbClr val="4D7395"/>
              </a:solidFill>
              <a:round/>
              <a:headEnd type="triangle" w="med" len="med"/>
              <a:tailEnd type="triangle" w="med" len="med"/>
            </a:ln>
            <a:extLst>
              <a:ext uri="{909E8E84-426E-40DD-AFC4-6F175D3DCCD1}">
                <a14:hiddenFill xmlns:a14="http://schemas.microsoft.com/office/drawing/2010/main">
                  <a:noFill/>
                </a14:hiddenFill>
              </a:ext>
            </a:extLst>
          </p:spPr>
        </p:cxnSp>
        <p:sp>
          <p:nvSpPr>
            <p:cNvPr id="63" name="Rectangle 62"/>
            <p:cNvSpPr/>
            <p:nvPr/>
          </p:nvSpPr>
          <p:spPr>
            <a:xfrm>
              <a:off x="3051572" y="3593306"/>
              <a:ext cx="642938"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3347"/>
                  </a:solidFill>
                  <a:latin typeface="Helvetica Neue Light" charset="0"/>
                  <a:ea typeface="Helvetica Neue Light" charset="0"/>
                  <a:cs typeface="Helvetica Neue Light" charset="0"/>
                </a:rPr>
                <a:t>CPU</a:t>
              </a:r>
            </a:p>
          </p:txBody>
        </p:sp>
        <p:sp>
          <p:nvSpPr>
            <p:cNvPr id="74" name="Rectangle 73"/>
            <p:cNvSpPr>
              <a:spLocks/>
            </p:cNvSpPr>
            <p:nvPr/>
          </p:nvSpPr>
          <p:spPr>
            <a:xfrm>
              <a:off x="3161110" y="3362325"/>
              <a:ext cx="978694" cy="272654"/>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800" dirty="0">
                  <a:solidFill>
                    <a:srgbClr val="003347"/>
                  </a:solidFill>
                  <a:latin typeface="Helvetica Neue Thin" charset="0"/>
                  <a:ea typeface="Helvetica Neue Thin" charset="0"/>
                  <a:cs typeface="Helvetica Neue Thin" charset="0"/>
                </a:rPr>
                <a:t>Iteration 1</a:t>
              </a:r>
            </a:p>
          </p:txBody>
        </p:sp>
        <p:sp>
          <p:nvSpPr>
            <p:cNvPr id="75" name="Rectangle 74"/>
            <p:cNvSpPr>
              <a:spLocks/>
            </p:cNvSpPr>
            <p:nvPr/>
          </p:nvSpPr>
          <p:spPr>
            <a:xfrm>
              <a:off x="3161110" y="3626644"/>
              <a:ext cx="978694" cy="52982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endParaRPr lang="en-US" sz="2250">
                <a:solidFill>
                  <a:srgbClr val="003347"/>
                </a:solidFill>
                <a:latin typeface="Helvetica Neue Thin" charset="0"/>
                <a:ea typeface="Helvetica Neue Thin" charset="0"/>
                <a:cs typeface="Helvetica Neue Thin" charset="0"/>
              </a:endParaRPr>
            </a:p>
          </p:txBody>
        </p:sp>
        <p:sp>
          <p:nvSpPr>
            <p:cNvPr id="76" name="Rectangle 75"/>
            <p:cNvSpPr/>
            <p:nvPr/>
          </p:nvSpPr>
          <p:spPr>
            <a:xfrm>
              <a:off x="3583781" y="3587353"/>
              <a:ext cx="642938"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3347"/>
                  </a:solidFill>
                  <a:latin typeface="Helvetica Neue Light" charset="0"/>
                  <a:ea typeface="Helvetica Neue Light" charset="0"/>
                  <a:cs typeface="Helvetica Neue Light" charset="0"/>
                </a:rPr>
                <a:t>Memory</a:t>
              </a:r>
            </a:p>
          </p:txBody>
        </p:sp>
        <p:pic>
          <p:nvPicPr>
            <p:cNvPr id="13326" name="Picture 76"/>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270897" y="3780235"/>
              <a:ext cx="271463" cy="36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77"/>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737623" y="3780235"/>
              <a:ext cx="42505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328" name="Straight Arrow Connector 78"/>
            <p:cNvCxnSpPr>
              <a:cxnSpLocks noChangeShapeType="1"/>
            </p:cNvCxnSpPr>
            <p:nvPr/>
          </p:nvCxnSpPr>
          <p:spPr bwMode="auto">
            <a:xfrm flipV="1">
              <a:off x="5549504" y="3965972"/>
              <a:ext cx="198834" cy="0"/>
            </a:xfrm>
            <a:prstGeom prst="straightConnector1">
              <a:avLst/>
            </a:prstGeom>
            <a:noFill/>
            <a:ln w="38100">
              <a:solidFill>
                <a:srgbClr val="4D7395"/>
              </a:solidFill>
              <a:round/>
              <a:headEnd type="triangle" w="med" len="med"/>
              <a:tailEnd type="triangle" w="med" len="med"/>
            </a:ln>
            <a:extLst>
              <a:ext uri="{909E8E84-426E-40DD-AFC4-6F175D3DCCD1}">
                <a14:hiddenFill xmlns:a14="http://schemas.microsoft.com/office/drawing/2010/main">
                  <a:noFill/>
                </a14:hiddenFill>
              </a:ext>
            </a:extLst>
          </p:spPr>
        </p:cxnSp>
        <p:sp>
          <p:nvSpPr>
            <p:cNvPr id="80" name="Rectangle 79"/>
            <p:cNvSpPr/>
            <p:nvPr/>
          </p:nvSpPr>
          <p:spPr>
            <a:xfrm>
              <a:off x="5097066" y="3593307"/>
              <a:ext cx="642938" cy="2702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3347"/>
                  </a:solidFill>
                  <a:latin typeface="Helvetica Neue Light" charset="0"/>
                  <a:ea typeface="Helvetica Neue Light" charset="0"/>
                  <a:cs typeface="Helvetica Neue Light" charset="0"/>
                </a:rPr>
                <a:t>CPU</a:t>
              </a:r>
            </a:p>
          </p:txBody>
        </p:sp>
        <p:sp>
          <p:nvSpPr>
            <p:cNvPr id="81" name="Rectangle 80"/>
            <p:cNvSpPr>
              <a:spLocks/>
            </p:cNvSpPr>
            <p:nvPr/>
          </p:nvSpPr>
          <p:spPr>
            <a:xfrm>
              <a:off x="5206604" y="3362325"/>
              <a:ext cx="978694" cy="271463"/>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800" dirty="0">
                  <a:solidFill>
                    <a:srgbClr val="003347"/>
                  </a:solidFill>
                  <a:latin typeface="Helvetica Neue Thin" charset="0"/>
                  <a:ea typeface="Helvetica Neue Thin" charset="0"/>
                  <a:cs typeface="Helvetica Neue Thin" charset="0"/>
                </a:rPr>
                <a:t>Iteration 2</a:t>
              </a:r>
            </a:p>
          </p:txBody>
        </p:sp>
        <p:sp>
          <p:nvSpPr>
            <p:cNvPr id="82" name="Rectangle 81"/>
            <p:cNvSpPr>
              <a:spLocks/>
            </p:cNvSpPr>
            <p:nvPr/>
          </p:nvSpPr>
          <p:spPr>
            <a:xfrm>
              <a:off x="5206604" y="3626644"/>
              <a:ext cx="978694" cy="533400"/>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endParaRPr lang="en-US" sz="2250">
                <a:solidFill>
                  <a:srgbClr val="003347"/>
                </a:solidFill>
                <a:latin typeface="Helvetica Neue Thin" charset="0"/>
                <a:ea typeface="Helvetica Neue Thin" charset="0"/>
                <a:cs typeface="Helvetica Neue Thin" charset="0"/>
              </a:endParaRPr>
            </a:p>
          </p:txBody>
        </p:sp>
        <p:sp>
          <p:nvSpPr>
            <p:cNvPr id="83" name="Rectangle 82"/>
            <p:cNvSpPr/>
            <p:nvPr/>
          </p:nvSpPr>
          <p:spPr>
            <a:xfrm>
              <a:off x="5626894" y="3581401"/>
              <a:ext cx="642938" cy="2702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3347"/>
                  </a:solidFill>
                  <a:latin typeface="Helvetica Neue Light" charset="0"/>
                  <a:ea typeface="Helvetica Neue Light" charset="0"/>
                  <a:cs typeface="Helvetica Neue Light" charset="0"/>
                </a:rPr>
                <a:t>Memory</a:t>
              </a:r>
            </a:p>
          </p:txBody>
        </p:sp>
        <p:cxnSp>
          <p:nvCxnSpPr>
            <p:cNvPr id="13333" name="Straight Arrow Connector 83"/>
            <p:cNvCxnSpPr>
              <a:cxnSpLocks noChangeShapeType="1"/>
            </p:cNvCxnSpPr>
            <p:nvPr/>
          </p:nvCxnSpPr>
          <p:spPr bwMode="auto">
            <a:xfrm>
              <a:off x="4137422" y="3700463"/>
              <a:ext cx="1075134" cy="0"/>
            </a:xfrm>
            <a:prstGeom prst="straightConnector1">
              <a:avLst/>
            </a:prstGeom>
            <a:noFill/>
            <a:ln w="38100">
              <a:solidFill>
                <a:srgbClr val="4D7395"/>
              </a:solidFill>
              <a:round/>
              <a:headEnd/>
              <a:tailEnd type="triangle" w="med" len="med"/>
            </a:ln>
            <a:extLst>
              <a:ext uri="{909E8E84-426E-40DD-AFC4-6F175D3DCCD1}">
                <a14:hiddenFill xmlns:a14="http://schemas.microsoft.com/office/drawing/2010/main">
                  <a:noFill/>
                </a14:hiddenFill>
              </a:ext>
            </a:extLst>
          </p:spPr>
        </p:cxnSp>
        <p:pic>
          <p:nvPicPr>
            <p:cNvPr id="13335" name="Picture 127"/>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4327923" y="3942160"/>
              <a:ext cx="653653" cy="68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Rectangle 153"/>
            <p:cNvSpPr/>
            <p:nvPr/>
          </p:nvSpPr>
          <p:spPr>
            <a:xfrm>
              <a:off x="4250532" y="3253978"/>
              <a:ext cx="846535"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b="1">
                  <a:solidFill>
                    <a:srgbClr val="003347"/>
                  </a:solidFill>
                  <a:latin typeface="Helvetica Neue Light" charset="0"/>
                  <a:ea typeface="Helvetica Neue Light" charset="0"/>
                  <a:cs typeface="Helvetica Neue Light" charset="0"/>
                </a:rPr>
                <a:t>Zero</a:t>
              </a:r>
              <a:r>
                <a:rPr lang="en-US" sz="900">
                  <a:solidFill>
                    <a:srgbClr val="003347"/>
                  </a:solidFill>
                  <a:latin typeface="Helvetica Neue Light" charset="0"/>
                  <a:ea typeface="Helvetica Neue Light" charset="0"/>
                  <a:cs typeface="Helvetica Neue Light" charset="0"/>
                </a:rPr>
                <a:t> Read/Write Disk Bottleneck</a:t>
              </a:r>
              <a:endParaRPr lang="en-US" sz="900" b="1">
                <a:solidFill>
                  <a:srgbClr val="003347"/>
                </a:solidFill>
                <a:latin typeface="Helvetica Neue Light" charset="0"/>
                <a:ea typeface="Helvetica Neue Light" charset="0"/>
                <a:cs typeface="Helvetica Neue Light" charset="0"/>
              </a:endParaRPr>
            </a:p>
          </p:txBody>
        </p:sp>
        <p:cxnSp>
          <p:nvCxnSpPr>
            <p:cNvPr id="13368" name="Straight Arrow Connector 155"/>
            <p:cNvCxnSpPr>
              <a:cxnSpLocks noChangeShapeType="1"/>
            </p:cNvCxnSpPr>
            <p:nvPr/>
          </p:nvCxnSpPr>
          <p:spPr bwMode="auto">
            <a:xfrm>
              <a:off x="6191250" y="3699272"/>
              <a:ext cx="1075135" cy="0"/>
            </a:xfrm>
            <a:prstGeom prst="straightConnector1">
              <a:avLst/>
            </a:prstGeom>
            <a:noFill/>
            <a:ln w="38100">
              <a:solidFill>
                <a:srgbClr val="4D7395"/>
              </a:solidFill>
              <a:round/>
              <a:headEnd/>
              <a:tailEnd type="triangle" w="med" len="med"/>
            </a:ln>
            <a:extLst>
              <a:ext uri="{909E8E84-426E-40DD-AFC4-6F175D3DCCD1}">
                <a14:hiddenFill xmlns:a14="http://schemas.microsoft.com/office/drawing/2010/main">
                  <a:noFill/>
                </a14:hiddenFill>
              </a:ext>
            </a:extLst>
          </p:spPr>
        </p:cxnSp>
        <p:sp>
          <p:nvSpPr>
            <p:cNvPr id="157" name="Rectangle 156"/>
            <p:cNvSpPr/>
            <p:nvPr/>
          </p:nvSpPr>
          <p:spPr>
            <a:xfrm>
              <a:off x="6207919" y="3256360"/>
              <a:ext cx="1044179" cy="271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a:solidFill>
                    <a:srgbClr val="003347"/>
                  </a:solidFill>
                  <a:latin typeface="Helvetica Neue Light" charset="0"/>
                  <a:ea typeface="Helvetica Neue Light" charset="0"/>
                  <a:cs typeface="Helvetica Neue Light" charset="0"/>
                </a:rPr>
                <a:t>Chain Job </a:t>
              </a:r>
              <a:r>
                <a:rPr lang="en-US" sz="900" b="1">
                  <a:solidFill>
                    <a:srgbClr val="003347"/>
                  </a:solidFill>
                  <a:latin typeface="Helvetica Neue Light" charset="0"/>
                  <a:ea typeface="Helvetica Neue Light" charset="0"/>
                  <a:cs typeface="Helvetica Neue Light" charset="0"/>
                </a:rPr>
                <a:t>Output</a:t>
              </a:r>
              <a:r>
                <a:rPr lang="en-US" sz="900">
                  <a:solidFill>
                    <a:srgbClr val="003347"/>
                  </a:solidFill>
                  <a:latin typeface="Helvetica Neue Light" charset="0"/>
                  <a:ea typeface="Helvetica Neue Light" charset="0"/>
                  <a:cs typeface="Helvetica Neue Light" charset="0"/>
                </a:rPr>
                <a:t> </a:t>
              </a:r>
              <a:br>
                <a:rPr lang="en-US" sz="900">
                  <a:solidFill>
                    <a:srgbClr val="003347"/>
                  </a:solidFill>
                  <a:latin typeface="Helvetica Neue Light" charset="0"/>
                  <a:ea typeface="Helvetica Neue Light" charset="0"/>
                  <a:cs typeface="Helvetica Neue Light" charset="0"/>
                </a:rPr>
              </a:br>
              <a:r>
                <a:rPr lang="en-US" sz="900">
                  <a:solidFill>
                    <a:srgbClr val="003347"/>
                  </a:solidFill>
                  <a:latin typeface="Helvetica Neue Light" charset="0"/>
                  <a:ea typeface="Helvetica Neue Light" charset="0"/>
                  <a:cs typeface="Helvetica Neue Light" charset="0"/>
                </a:rPr>
                <a:t>into New Job </a:t>
              </a:r>
              <a:r>
                <a:rPr lang="en-US" sz="900" b="1">
                  <a:solidFill>
                    <a:srgbClr val="003347"/>
                  </a:solidFill>
                  <a:latin typeface="Helvetica Neue Light" charset="0"/>
                  <a:ea typeface="Helvetica Neue Light" charset="0"/>
                  <a:cs typeface="Helvetica Neue Light" charset="0"/>
                </a:rPr>
                <a:t>Input</a:t>
              </a:r>
            </a:p>
          </p:txBody>
        </p:sp>
      </p:grpSp>
    </p:spTree>
    <p:extLst>
      <p:ext uri="{BB962C8B-B14F-4D97-AF65-F5344CB8AC3E}">
        <p14:creationId xmlns:p14="http://schemas.microsoft.com/office/powerpoint/2010/main" val="134484245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Spark</a:t>
            </a:r>
          </a:p>
        </p:txBody>
      </p:sp>
      <p:sp>
        <p:nvSpPr>
          <p:cNvPr id="3" name="Rectangle 2"/>
          <p:cNvSpPr/>
          <p:nvPr/>
        </p:nvSpPr>
        <p:spPr>
          <a:xfrm>
            <a:off x="864750" y="1657350"/>
            <a:ext cx="7467600" cy="3139321"/>
          </a:xfrm>
          <a:prstGeom prst="rect">
            <a:avLst/>
          </a:prstGeom>
        </p:spPr>
        <p:txBody>
          <a:bodyPr wrap="square">
            <a:spAutoFit/>
          </a:bodyPr>
          <a:lstStyle/>
          <a:p>
            <a:pPr marL="285750" indent="-285750">
              <a:buFont typeface="Arial" charset="0"/>
              <a:buChar char="•"/>
            </a:pPr>
            <a:r>
              <a:rPr lang="en-US" sz="1800" dirty="0">
                <a:solidFill>
                  <a:schemeClr val="bg2">
                    <a:lumMod val="50000"/>
                  </a:schemeClr>
                </a:solidFill>
                <a:latin typeface="HelvNeue Roman for IBM" charset="0"/>
                <a:ea typeface="HelvNeue Roman for IBM" charset="0"/>
                <a:cs typeface="HelvNeue Roman for IBM" charset="0"/>
              </a:rPr>
              <a:t>Originated as a research project in 2009 at UC Berkeley </a:t>
            </a:r>
            <a:r>
              <a:rPr lang="en-US" sz="1800" dirty="0" err="1">
                <a:solidFill>
                  <a:schemeClr val="bg2">
                    <a:lumMod val="50000"/>
                  </a:schemeClr>
                </a:solidFill>
                <a:latin typeface="HelvNeue Roman for IBM" charset="0"/>
                <a:ea typeface="HelvNeue Roman for IBM" charset="0"/>
                <a:cs typeface="HelvNeue Roman for IBM" charset="0"/>
              </a:rPr>
              <a:t>AmpLab</a:t>
            </a:r>
            <a:endParaRPr lang="en-US" sz="18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endParaRPr lang="en-US" sz="18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800" dirty="0">
                <a:solidFill>
                  <a:schemeClr val="bg2">
                    <a:lumMod val="50000"/>
                  </a:schemeClr>
                </a:solidFill>
                <a:latin typeface="HelvNeue Roman for IBM" charset="0"/>
                <a:ea typeface="HelvNeue Roman for IBM" charset="0"/>
                <a:cs typeface="HelvNeue Roman for IBM" charset="0"/>
              </a:rPr>
              <a:t>Motivated by MapReduce and need to apply Machine Learning in a scalable fashion</a:t>
            </a:r>
          </a:p>
          <a:p>
            <a:pPr marL="285750" indent="-285750">
              <a:buFont typeface="Arial" charset="0"/>
              <a:buChar char="•"/>
            </a:pPr>
            <a:endParaRPr lang="en-US" sz="18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800" dirty="0">
                <a:solidFill>
                  <a:schemeClr val="bg2">
                    <a:lumMod val="50000"/>
                  </a:schemeClr>
                </a:solidFill>
                <a:latin typeface="HelvNeue Roman for IBM" charset="0"/>
                <a:ea typeface="HelvNeue Roman for IBM" charset="0"/>
                <a:cs typeface="HelvNeue Roman for IBM" charset="0"/>
              </a:rPr>
              <a:t>Open sourced in 2010 as an Apache project</a:t>
            </a:r>
          </a:p>
          <a:p>
            <a:pPr marL="285750" indent="-285750">
              <a:buFont typeface="Arial" charset="0"/>
              <a:buChar char="•"/>
            </a:pPr>
            <a:endParaRPr lang="en-US" sz="18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800" dirty="0">
                <a:solidFill>
                  <a:schemeClr val="bg2">
                    <a:lumMod val="50000"/>
                  </a:schemeClr>
                </a:solidFill>
                <a:latin typeface="HelvNeue Roman for IBM" charset="0"/>
                <a:ea typeface="HelvNeue Roman for IBM" charset="0"/>
                <a:cs typeface="HelvNeue Roman for IBM" charset="0"/>
              </a:rPr>
              <a:t>Top-level Apache open source project today</a:t>
            </a:r>
          </a:p>
          <a:p>
            <a:pPr marL="285750" indent="-285750">
              <a:buFont typeface="Arial" charset="0"/>
              <a:buChar char="•"/>
            </a:pPr>
            <a:endParaRPr lang="en-US" sz="18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800" dirty="0">
                <a:solidFill>
                  <a:schemeClr val="bg2">
                    <a:lumMod val="50000"/>
                  </a:schemeClr>
                </a:solidFill>
                <a:latin typeface="HelvNeue Roman for IBM" charset="0"/>
                <a:ea typeface="HelvNeue Roman for IBM" charset="0"/>
                <a:cs typeface="HelvNeue Roman for IBM" charset="0"/>
              </a:rPr>
              <a:t>IBM’s commitment to promote open source innovation and accelerate intelligence into every application</a:t>
            </a:r>
          </a:p>
        </p:txBody>
      </p:sp>
    </p:spTree>
    <p:extLst>
      <p:ext uri="{BB962C8B-B14F-4D97-AF65-F5344CB8AC3E}">
        <p14:creationId xmlns:p14="http://schemas.microsoft.com/office/powerpoint/2010/main" val="204306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with Spark</a:t>
            </a:r>
          </a:p>
        </p:txBody>
      </p:sp>
      <p:sp>
        <p:nvSpPr>
          <p:cNvPr id="4" name="TextBox 3"/>
          <p:cNvSpPr txBox="1"/>
          <p:nvPr/>
        </p:nvSpPr>
        <p:spPr>
          <a:xfrm>
            <a:off x="1447800" y="1509391"/>
            <a:ext cx="5546076" cy="3539430"/>
          </a:xfrm>
          <a:prstGeom prst="rect">
            <a:avLst/>
          </a:prstGeom>
          <a:noFill/>
        </p:spPr>
        <p:txBody>
          <a:bodyPr wrap="square" rtlCol="0">
            <a:spAutoFit/>
          </a:bodyPr>
          <a:lstStyle/>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Interactive queries</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Batch processing</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Iterative machine learning algorithms for predictive analytics</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Real time data processing via streaming</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Various data sources supported</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Used by Data Scientists, support for invoking external programs in </a:t>
            </a:r>
            <a:r>
              <a:rPr lang="en-US" sz="1400" dirty="0" err="1">
                <a:solidFill>
                  <a:schemeClr val="bg2">
                    <a:lumMod val="50000"/>
                  </a:schemeClr>
                </a:solidFill>
                <a:latin typeface="HelvNeue Roman for IBM" charset="0"/>
                <a:ea typeface="HelvNeue Roman for IBM" charset="0"/>
                <a:cs typeface="HelvNeue Roman for IBM" charset="0"/>
              </a:rPr>
              <a:t>Matlab</a:t>
            </a:r>
            <a:r>
              <a:rPr lang="en-US" sz="1400" dirty="0">
                <a:solidFill>
                  <a:schemeClr val="bg2">
                    <a:lumMod val="50000"/>
                  </a:schemeClr>
                </a:solidFill>
                <a:latin typeface="HelvNeue Roman for IBM" charset="0"/>
                <a:ea typeface="HelvNeue Roman for IBM" charset="0"/>
                <a:cs typeface="HelvNeue Roman for IBM" charset="0"/>
              </a:rPr>
              <a:t> and R</a:t>
            </a:r>
          </a:p>
          <a:p>
            <a:pPr marL="285750" indent="-285750">
              <a:buFont typeface="Arial" charset="0"/>
              <a:buChar char="•"/>
            </a:pPr>
            <a:endParaRPr lang="en-US" sz="14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chemeClr val="bg2">
                    <a:lumMod val="50000"/>
                  </a:schemeClr>
                </a:solidFill>
                <a:latin typeface="HelvNeue Roman for IBM" charset="0"/>
                <a:ea typeface="HelvNeue Roman for IBM" charset="0"/>
                <a:cs typeface="HelvNeue Roman for IBM" charset="0"/>
              </a:rPr>
              <a:t>Used by Data Engineers: hides complexity of distributed system programming, network communication simplifying parallelizing applications across clusters.</a:t>
            </a:r>
          </a:p>
        </p:txBody>
      </p:sp>
    </p:spTree>
    <p:extLst>
      <p:ext uri="{BB962C8B-B14F-4D97-AF65-F5344CB8AC3E}">
        <p14:creationId xmlns:p14="http://schemas.microsoft.com/office/powerpoint/2010/main" val="213935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3"/>
          <p:cNvSpPr>
            <a:spLocks noGrp="1"/>
          </p:cNvSpPr>
          <p:nvPr>
            <p:ph type="title"/>
          </p:nvPr>
        </p:nvSpPr>
        <p:spPr bwMode="auto">
          <a:noFill/>
          <a:ln>
            <a:miter lim="800000"/>
            <a:headEnd/>
            <a:tailEnd/>
          </a:ln>
        </p:spPr>
        <p:txBody>
          <a:bodyPr vert="horz" wrap="square" numCol="1" compatLnSpc="1">
            <a:prstTxWarp prst="textNoShape">
              <a:avLst/>
            </a:prstTxWarp>
          </a:bodyPr>
          <a:lstStyle/>
          <a:p>
            <a:pPr eaLnBrk="1" hangingPunct="1"/>
            <a:r>
              <a:rPr lang="en-US" sz="3000" dirty="0"/>
              <a:t>Let’s Learn Some Python!</a:t>
            </a:r>
          </a:p>
        </p:txBody>
      </p:sp>
    </p:spTree>
    <p:extLst>
      <p:ext uri="{BB962C8B-B14F-4D97-AF65-F5344CB8AC3E}">
        <p14:creationId xmlns:p14="http://schemas.microsoft.com/office/powerpoint/2010/main" val="1761371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200150"/>
            <a:ext cx="4098276" cy="473119"/>
          </a:xfrm>
        </p:spPr>
        <p:txBody>
          <a:bodyPr>
            <a:normAutofit fontScale="90000"/>
          </a:bodyPr>
          <a:lstStyle/>
          <a:p>
            <a:r>
              <a:rPr lang="en-US" dirty="0"/>
              <a:t>Getting Started With Python </a:t>
            </a:r>
          </a:p>
        </p:txBody>
      </p:sp>
      <p:pic>
        <p:nvPicPr>
          <p:cNvPr id="1026" name="Picture 2" descr="mage result for python anacon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62" y="3592349"/>
            <a:ext cx="2700710" cy="13523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7759"/>
          <a:stretch/>
        </p:blipFill>
        <p:spPr>
          <a:xfrm>
            <a:off x="5233630" y="0"/>
            <a:ext cx="3862529" cy="4968840"/>
          </a:xfrm>
          <a:prstGeom prst="rect">
            <a:avLst/>
          </a:prstGeom>
        </p:spPr>
      </p:pic>
      <p:sp>
        <p:nvSpPr>
          <p:cNvPr id="6" name="TextBox 5"/>
          <p:cNvSpPr txBox="1"/>
          <p:nvPr/>
        </p:nvSpPr>
        <p:spPr>
          <a:xfrm>
            <a:off x="457200" y="1679619"/>
            <a:ext cx="4499264" cy="646331"/>
          </a:xfrm>
          <a:prstGeom prst="rect">
            <a:avLst/>
          </a:prstGeom>
          <a:noFill/>
        </p:spPr>
        <p:txBody>
          <a:bodyPr wrap="square" rtlCol="0">
            <a:spAutoFit/>
          </a:bodyPr>
          <a:lstStyle/>
          <a:p>
            <a:pPr>
              <a:lnSpc>
                <a:spcPct val="200000"/>
              </a:lnSpc>
            </a:pPr>
            <a:r>
              <a:rPr lang="en-US" sz="1800" dirty="0">
                <a:solidFill>
                  <a:schemeClr val="bg2">
                    <a:lumMod val="50000"/>
                  </a:schemeClr>
                </a:solidFill>
                <a:latin typeface="HelvNeue Roman for IBM" charset="0"/>
                <a:ea typeface="HelvNeue Roman for IBM" charset="0"/>
                <a:cs typeface="HelvNeue Roman for IBM" charset="0"/>
              </a:rPr>
              <a:t>To open notebook type: </a:t>
            </a:r>
            <a:r>
              <a:rPr lang="en-US" sz="1800" b="1" dirty="0" err="1">
                <a:solidFill>
                  <a:schemeClr val="bg2">
                    <a:lumMod val="50000"/>
                  </a:schemeClr>
                </a:solidFill>
                <a:latin typeface="HelvNeue Roman for IBM" charset="0"/>
                <a:ea typeface="HelvNeue Roman for IBM" charset="0"/>
                <a:cs typeface="HelvNeue Roman for IBM" charset="0"/>
              </a:rPr>
              <a:t>jupyter</a:t>
            </a:r>
            <a:r>
              <a:rPr lang="en-US" sz="1800" b="1" dirty="0">
                <a:solidFill>
                  <a:schemeClr val="bg2">
                    <a:lumMod val="50000"/>
                  </a:schemeClr>
                </a:solidFill>
                <a:latin typeface="HelvNeue Roman for IBM" charset="0"/>
                <a:ea typeface="HelvNeue Roman for IBM" charset="0"/>
                <a:cs typeface="HelvNeue Roman for IBM" charset="0"/>
              </a:rPr>
              <a:t>-notebook</a:t>
            </a:r>
            <a:r>
              <a:rPr lang="en-US" sz="1800" dirty="0">
                <a:solidFill>
                  <a:schemeClr val="bg2">
                    <a:lumMod val="50000"/>
                  </a:schemeClr>
                </a:solidFill>
                <a:latin typeface="HelvNeue Roman for IBM" charset="0"/>
                <a:ea typeface="HelvNeue Roman for IBM" charset="0"/>
                <a:cs typeface="HelvNeue Roman for IBM" charset="0"/>
              </a:rPr>
              <a:t> </a:t>
            </a:r>
          </a:p>
        </p:txBody>
      </p:sp>
      <p:sp>
        <p:nvSpPr>
          <p:cNvPr id="5" name="Rectangle 4"/>
          <p:cNvSpPr/>
          <p:nvPr/>
        </p:nvSpPr>
        <p:spPr>
          <a:xfrm>
            <a:off x="1688782" y="2332300"/>
            <a:ext cx="3719288" cy="1508105"/>
          </a:xfrm>
          <a:prstGeom prst="rect">
            <a:avLst/>
          </a:prstGeom>
        </p:spPr>
        <p:txBody>
          <a:bodyPr wrap="none">
            <a:spAutoFit/>
          </a:bodyPr>
          <a:lstStyle/>
          <a:p>
            <a:pPr algn="r">
              <a:lnSpc>
                <a:spcPct val="200000"/>
              </a:lnSpc>
            </a:pPr>
            <a:r>
              <a:rPr lang="en-US" sz="1600" dirty="0">
                <a:solidFill>
                  <a:schemeClr val="bg2">
                    <a:lumMod val="50000"/>
                  </a:schemeClr>
                </a:solidFill>
                <a:latin typeface="HelvNeue Roman for IBM" charset="0"/>
                <a:ea typeface="HelvNeue Roman for IBM" charset="0"/>
                <a:cs typeface="HelvNeue Roman for IBM" charset="0"/>
              </a:rPr>
              <a:t>Files with:</a:t>
            </a:r>
          </a:p>
          <a:p>
            <a:pPr algn="r">
              <a:lnSpc>
                <a:spcPct val="200000"/>
              </a:lnSpc>
            </a:pPr>
            <a:r>
              <a:rPr lang="en-US" sz="1600" dirty="0">
                <a:solidFill>
                  <a:schemeClr val="bg2">
                    <a:lumMod val="50000"/>
                  </a:schemeClr>
                </a:solidFill>
                <a:latin typeface="HelvNeue Roman for IBM" charset="0"/>
                <a:ea typeface="HelvNeue Roman for IBM" charset="0"/>
                <a:cs typeface="HelvNeue Roman for IBM" charset="0"/>
              </a:rPr>
              <a:t>.</a:t>
            </a:r>
            <a:r>
              <a:rPr lang="en-US" sz="1600" dirty="0" err="1">
                <a:solidFill>
                  <a:schemeClr val="bg2">
                    <a:lumMod val="50000"/>
                  </a:schemeClr>
                </a:solidFill>
                <a:latin typeface="HelvNeue Roman for IBM" charset="0"/>
                <a:ea typeface="HelvNeue Roman for IBM" charset="0"/>
                <a:cs typeface="HelvNeue Roman for IBM" charset="0"/>
              </a:rPr>
              <a:t>ipynb</a:t>
            </a:r>
            <a:r>
              <a:rPr lang="en-US" sz="1600" dirty="0">
                <a:solidFill>
                  <a:schemeClr val="bg2">
                    <a:lumMod val="50000"/>
                  </a:schemeClr>
                </a:solidFill>
                <a:latin typeface="HelvNeue Roman for IBM" charset="0"/>
                <a:ea typeface="HelvNeue Roman for IBM" charset="0"/>
                <a:cs typeface="HelvNeue Roman for IBM" charset="0"/>
              </a:rPr>
              <a:t> extensions are </a:t>
            </a:r>
            <a:r>
              <a:rPr lang="en-US" sz="1600" b="1" i="1" dirty="0">
                <a:solidFill>
                  <a:schemeClr val="bg2">
                    <a:lumMod val="50000"/>
                  </a:schemeClr>
                </a:solidFill>
                <a:latin typeface="HelvNeue Roman for IBM" charset="0"/>
                <a:ea typeface="HelvNeue Roman for IBM" charset="0"/>
                <a:cs typeface="HelvNeue Roman for IBM" charset="0"/>
              </a:rPr>
              <a:t>python notebooks</a:t>
            </a:r>
          </a:p>
          <a:p>
            <a:pPr algn="r">
              <a:lnSpc>
                <a:spcPct val="200000"/>
              </a:lnSpc>
            </a:pPr>
            <a:r>
              <a:rPr lang="en-US" sz="1600" dirty="0">
                <a:solidFill>
                  <a:schemeClr val="bg2">
                    <a:lumMod val="50000"/>
                  </a:schemeClr>
                </a:solidFill>
                <a:latin typeface="HelvNeue Roman for IBM" charset="0"/>
                <a:ea typeface="HelvNeue Roman for IBM" charset="0"/>
                <a:cs typeface="HelvNeue Roman for IBM" charset="0"/>
              </a:rPr>
              <a:t>.</a:t>
            </a:r>
            <a:r>
              <a:rPr lang="en-US" sz="1600" dirty="0" err="1">
                <a:solidFill>
                  <a:schemeClr val="bg2">
                    <a:lumMod val="50000"/>
                  </a:schemeClr>
                </a:solidFill>
                <a:latin typeface="HelvNeue Roman for IBM" charset="0"/>
                <a:ea typeface="HelvNeue Roman for IBM" charset="0"/>
                <a:cs typeface="HelvNeue Roman for IBM" charset="0"/>
              </a:rPr>
              <a:t>py</a:t>
            </a:r>
            <a:r>
              <a:rPr lang="en-US" sz="1600" dirty="0">
                <a:solidFill>
                  <a:schemeClr val="bg2">
                    <a:lumMod val="50000"/>
                  </a:schemeClr>
                </a:solidFill>
                <a:latin typeface="HelvNeue Roman for IBM" charset="0"/>
                <a:ea typeface="HelvNeue Roman for IBM" charset="0"/>
                <a:cs typeface="HelvNeue Roman for IBM" charset="0"/>
              </a:rPr>
              <a:t> extensions are </a:t>
            </a:r>
            <a:r>
              <a:rPr lang="en-US" sz="1600" b="1" i="1" dirty="0">
                <a:solidFill>
                  <a:schemeClr val="bg2">
                    <a:lumMod val="50000"/>
                  </a:schemeClr>
                </a:solidFill>
                <a:latin typeface="HelvNeue Roman for IBM" charset="0"/>
                <a:ea typeface="HelvNeue Roman for IBM" charset="0"/>
                <a:cs typeface="HelvNeue Roman for IBM" charset="0"/>
              </a:rPr>
              <a:t>python scripts</a:t>
            </a:r>
          </a:p>
        </p:txBody>
      </p:sp>
    </p:spTree>
    <p:extLst>
      <p:ext uri="{BB962C8B-B14F-4D97-AF65-F5344CB8AC3E}">
        <p14:creationId xmlns:p14="http://schemas.microsoft.com/office/powerpoint/2010/main" val="1907966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3"/>
          <p:cNvSpPr>
            <a:spLocks noGrp="1"/>
          </p:cNvSpPr>
          <p:nvPr>
            <p:ph type="title"/>
          </p:nvPr>
        </p:nvSpPr>
        <p:spPr bwMode="auto">
          <a:noFill/>
          <a:ln>
            <a:miter lim="800000"/>
            <a:headEnd/>
            <a:tailEnd/>
          </a:ln>
        </p:spPr>
        <p:txBody>
          <a:bodyPr vert="horz" wrap="square" numCol="1" compatLnSpc="1">
            <a:prstTxWarp prst="textNoShape">
              <a:avLst/>
            </a:prstTxWarp>
          </a:bodyPr>
          <a:lstStyle/>
          <a:p>
            <a:pPr eaLnBrk="1" hangingPunct="1"/>
            <a:r>
              <a:rPr lang="en-US" sz="3000" dirty="0"/>
              <a:t>Let’s Learn Some Scala!</a:t>
            </a:r>
          </a:p>
        </p:txBody>
      </p:sp>
    </p:spTree>
    <p:extLst>
      <p:ext uri="{BB962C8B-B14F-4D97-AF65-F5344CB8AC3E}">
        <p14:creationId xmlns:p14="http://schemas.microsoft.com/office/powerpoint/2010/main" val="1432116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idx="1"/>
          </p:nvPr>
        </p:nvSpPr>
        <p:spPr>
          <a:xfrm>
            <a:off x="1828800" y="2084890"/>
            <a:ext cx="6614372" cy="2819400"/>
          </a:xfrm>
        </p:spPr>
        <p:txBody>
          <a:bodyPr>
            <a:normAutofit/>
          </a:bodyPr>
          <a:lstStyle/>
          <a:p>
            <a:pPr fontAlgn="base">
              <a:spcAft>
                <a:spcPct val="0"/>
              </a:spcAft>
            </a:pPr>
            <a:r>
              <a:rPr lang="en-US" sz="1800" dirty="0">
                <a:solidFill>
                  <a:schemeClr val="bg2">
                    <a:lumMod val="50000"/>
                  </a:schemeClr>
                </a:solidFill>
              </a:rPr>
              <a:t>Scala compiles to JVM bytecode</a:t>
            </a:r>
          </a:p>
          <a:p>
            <a:pPr lvl="1"/>
            <a:r>
              <a:rPr lang="en-US" sz="1800" dirty="0">
                <a:solidFill>
                  <a:schemeClr val="bg2">
                    <a:lumMod val="50000"/>
                  </a:schemeClr>
                </a:solidFill>
              </a:rPr>
              <a:t>	All java libraries can be directly imported</a:t>
            </a:r>
          </a:p>
          <a:p>
            <a:pPr lvl="1"/>
            <a:r>
              <a:rPr lang="en-US" sz="1800" dirty="0">
                <a:solidFill>
                  <a:schemeClr val="bg2">
                    <a:lumMod val="50000"/>
                  </a:schemeClr>
                </a:solidFill>
              </a:rPr>
              <a:t>	S</a:t>
            </a:r>
            <a:r>
              <a:rPr lang="en-GB" sz="1800" dirty="0" err="1">
                <a:solidFill>
                  <a:schemeClr val="bg2">
                    <a:lumMod val="50000"/>
                  </a:schemeClr>
                </a:solidFill>
              </a:rPr>
              <a:t>cala</a:t>
            </a:r>
            <a:r>
              <a:rPr lang="en-GB" sz="1800" dirty="0">
                <a:solidFill>
                  <a:schemeClr val="bg2">
                    <a:lumMod val="50000"/>
                  </a:schemeClr>
                </a:solidFill>
              </a:rPr>
              <a:t> code can be decompiled (using </a:t>
            </a:r>
            <a:r>
              <a:rPr lang="en-GB" sz="1800" dirty="0" err="1">
                <a:solidFill>
                  <a:schemeClr val="bg2">
                    <a:lumMod val="50000"/>
                  </a:schemeClr>
                </a:solidFill>
              </a:rPr>
              <a:t>javap</a:t>
            </a:r>
            <a:r>
              <a:rPr lang="en-GB" sz="1800" dirty="0">
                <a:solidFill>
                  <a:schemeClr val="bg2">
                    <a:lumMod val="50000"/>
                  </a:schemeClr>
                </a:solidFill>
              </a:rPr>
              <a:t> –p) to java code</a:t>
            </a:r>
          </a:p>
          <a:p>
            <a:pPr fontAlgn="base">
              <a:spcAft>
                <a:spcPct val="0"/>
              </a:spcAft>
            </a:pPr>
            <a:r>
              <a:rPr lang="en-US" sz="1800" dirty="0">
                <a:solidFill>
                  <a:schemeClr val="bg2">
                    <a:lumMod val="50000"/>
                  </a:schemeClr>
                </a:solidFill>
              </a:rPr>
              <a:t>Code is easier to read and maintain, yet still </a:t>
            </a:r>
            <a:r>
              <a:rPr lang="en-US" sz="1800" b="1" dirty="0">
                <a:solidFill>
                  <a:schemeClr val="bg2">
                    <a:lumMod val="50000"/>
                  </a:schemeClr>
                </a:solidFill>
              </a:rPr>
              <a:t>statically typed</a:t>
            </a:r>
          </a:p>
          <a:p>
            <a:pPr fontAlgn="base">
              <a:spcAft>
                <a:spcPct val="0"/>
              </a:spcAft>
            </a:pPr>
            <a:r>
              <a:rPr lang="en-US" sz="1800" dirty="0">
                <a:solidFill>
                  <a:schemeClr val="bg2">
                    <a:lumMod val="50000"/>
                  </a:schemeClr>
                </a:solidFill>
              </a:rPr>
              <a:t>REPL provides rapid prototyping environment</a:t>
            </a:r>
          </a:p>
          <a:p>
            <a:pPr fontAlgn="base">
              <a:spcAft>
                <a:spcPct val="0"/>
              </a:spcAft>
            </a:pPr>
            <a:r>
              <a:rPr lang="en-US" sz="1800" dirty="0">
                <a:solidFill>
                  <a:schemeClr val="bg2">
                    <a:lumMod val="50000"/>
                  </a:schemeClr>
                </a:solidFill>
              </a:rPr>
              <a:t>Show comparison of code</a:t>
            </a:r>
          </a:p>
          <a:p>
            <a:pPr fontAlgn="base">
              <a:spcAft>
                <a:spcPct val="0"/>
              </a:spcAft>
            </a:pPr>
            <a:r>
              <a:rPr lang="en-US" sz="1800" dirty="0">
                <a:solidFill>
                  <a:schemeClr val="bg2">
                    <a:lumMod val="50000"/>
                  </a:schemeClr>
                </a:solidFill>
              </a:rPr>
              <a:t>Type Safety allows for </a:t>
            </a:r>
            <a:r>
              <a:rPr lang="en-US" sz="1800" b="1" i="1" dirty="0">
                <a:solidFill>
                  <a:schemeClr val="bg2">
                    <a:lumMod val="50000"/>
                  </a:schemeClr>
                </a:solidFill>
              </a:rPr>
              <a:t>compile</a:t>
            </a:r>
            <a:r>
              <a:rPr lang="en-US" sz="1800" dirty="0">
                <a:solidFill>
                  <a:schemeClr val="bg2">
                    <a:lumMod val="50000"/>
                  </a:schemeClr>
                </a:solidFill>
              </a:rPr>
              <a:t> time error handling</a:t>
            </a:r>
          </a:p>
          <a:p>
            <a:pPr fontAlgn="base">
              <a:spcAft>
                <a:spcPct val="0"/>
              </a:spcAft>
            </a:pPr>
            <a:r>
              <a:rPr lang="en-US" sz="1800" dirty="0" err="1">
                <a:solidFill>
                  <a:schemeClr val="bg2">
                    <a:lumMod val="50000"/>
                  </a:schemeClr>
                </a:solidFill>
              </a:rPr>
              <a:t>Threadsafe</a:t>
            </a:r>
            <a:r>
              <a:rPr lang="en-US" sz="1800" dirty="0">
                <a:solidFill>
                  <a:schemeClr val="bg2">
                    <a:lumMod val="50000"/>
                  </a:schemeClr>
                </a:solidFill>
              </a:rPr>
              <a:t> coding is baked into syntax</a:t>
            </a:r>
            <a:endParaRPr lang="en-US" sz="1800" dirty="0"/>
          </a:p>
        </p:txBody>
      </p:sp>
      <p:sp>
        <p:nvSpPr>
          <p:cNvPr id="5" name="Rectangle 2"/>
          <p:cNvSpPr>
            <a:spLocks noGrp="1" noChangeArrowheads="1"/>
          </p:cNvSpPr>
          <p:nvPr>
            <p:ph type="title"/>
          </p:nvPr>
        </p:nvSpPr>
        <p:spPr bwMode="auto">
          <a:xfrm>
            <a:off x="1447800" y="361950"/>
            <a:ext cx="6326981" cy="685800"/>
          </a:xfrm>
          <a:noFill/>
          <a:ln>
            <a:miter lim="800000"/>
            <a:headEnd/>
            <a:tailEnd/>
          </a:ln>
        </p:spPr>
        <p:txBody>
          <a:bodyPr vert="horz" wrap="square" numCol="1" anchor="t" anchorCtr="0" compatLnSpc="1">
            <a:prstTxWarp prst="textNoShape">
              <a:avLst/>
            </a:prstTxWarp>
          </a:bodyPr>
          <a:lstStyle/>
          <a:p>
            <a:pPr eaLnBrk="1" hangingPunct="1"/>
            <a:r>
              <a:rPr lang="en-US" dirty="0"/>
              <a:t>Why </a:t>
            </a:r>
            <a:r>
              <a:rPr lang="en-US" dirty="0" err="1"/>
              <a:t>Scala</a:t>
            </a:r>
            <a:r>
              <a:rPr lang="en-US" dirty="0"/>
              <a:t>?	</a:t>
            </a:r>
          </a:p>
        </p:txBody>
      </p:sp>
      <p:pic>
        <p:nvPicPr>
          <p:cNvPr id="6" name="Picture 5"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99" y="1157129"/>
            <a:ext cx="1850972" cy="818382"/>
          </a:xfrm>
          <a:prstGeom prst="rect">
            <a:avLst/>
          </a:prstGeom>
        </p:spPr>
      </p:pic>
      <p:pic>
        <p:nvPicPr>
          <p:cNvPr id="7" name="Picture 6"/>
          <p:cNvPicPr>
            <a:picLocks noChangeAspect="1"/>
          </p:cNvPicPr>
          <p:nvPr/>
        </p:nvPicPr>
        <p:blipFill>
          <a:blip r:embed="rId3"/>
          <a:stretch>
            <a:fillRect/>
          </a:stretch>
        </p:blipFill>
        <p:spPr>
          <a:xfrm>
            <a:off x="7307826" y="943764"/>
            <a:ext cx="1836174" cy="875779"/>
          </a:xfrm>
          <a:prstGeom prst="rect">
            <a:avLst/>
          </a:prstGeom>
        </p:spPr>
      </p:pic>
      <p:sp>
        <p:nvSpPr>
          <p:cNvPr id="4" name="Rectangle 3"/>
          <p:cNvSpPr/>
          <p:nvPr/>
        </p:nvSpPr>
        <p:spPr>
          <a:xfrm>
            <a:off x="2139823" y="1381654"/>
            <a:ext cx="4685898" cy="369332"/>
          </a:xfrm>
          <a:prstGeom prst="rect">
            <a:avLst/>
          </a:prstGeom>
        </p:spPr>
        <p:txBody>
          <a:bodyPr wrap="none">
            <a:spAutoFit/>
          </a:bodyPr>
          <a:lstStyle/>
          <a:p>
            <a:pPr fontAlgn="base">
              <a:spcAft>
                <a:spcPct val="0"/>
              </a:spcAft>
            </a:pPr>
            <a:r>
              <a:rPr lang="en-US" sz="1800" dirty="0">
                <a:solidFill>
                  <a:schemeClr val="bg2">
                    <a:lumMod val="50000"/>
                  </a:schemeClr>
                </a:solidFill>
                <a:latin typeface="HelvNeue Roman for IBM" charset="0"/>
                <a:ea typeface="HelvNeue Roman for IBM" charset="0"/>
                <a:cs typeface="HelvNeue Roman for IBM" charset="0"/>
              </a:rPr>
              <a:t>Apache Spark is written completely in </a:t>
            </a:r>
            <a:r>
              <a:rPr lang="en-US" sz="1800" dirty="0" err="1">
                <a:solidFill>
                  <a:schemeClr val="bg2">
                    <a:lumMod val="50000"/>
                  </a:schemeClr>
                </a:solidFill>
                <a:latin typeface="HelvNeue Roman for IBM" charset="0"/>
                <a:ea typeface="HelvNeue Roman for IBM" charset="0"/>
                <a:cs typeface="HelvNeue Roman for IBM" charset="0"/>
              </a:rPr>
              <a:t>scala</a:t>
            </a:r>
            <a:r>
              <a:rPr lang="en-US" sz="1800" dirty="0">
                <a:solidFill>
                  <a:schemeClr val="bg2">
                    <a:lumMod val="50000"/>
                  </a:schemeClr>
                </a:solidFill>
                <a:latin typeface="HelvNeue Roman for IBM" charset="0"/>
                <a:ea typeface="HelvNeue Roman for IBM" charset="0"/>
                <a:cs typeface="HelvNeue Roman for IBM" charset="0"/>
              </a:rPr>
              <a:t>!</a:t>
            </a:r>
          </a:p>
        </p:txBody>
      </p:sp>
    </p:spTree>
    <p:extLst>
      <p:ext uri="{BB962C8B-B14F-4D97-AF65-F5344CB8AC3E}">
        <p14:creationId xmlns:p14="http://schemas.microsoft.com/office/powerpoint/2010/main" val="95899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11531"/>
            <a:ext cx="1850972" cy="818382"/>
          </a:xfrm>
          <a:prstGeom prst="rect">
            <a:avLst/>
          </a:prstGeom>
        </p:spPr>
      </p:pic>
      <p:sp>
        <p:nvSpPr>
          <p:cNvPr id="2" name="Content Placeholder 1"/>
          <p:cNvSpPr>
            <a:spLocks noGrp="1"/>
          </p:cNvSpPr>
          <p:nvPr>
            <p:ph idx="1"/>
          </p:nvPr>
        </p:nvSpPr>
        <p:spPr>
          <a:xfrm>
            <a:off x="1295841" y="1961985"/>
            <a:ext cx="4641988" cy="2720870"/>
          </a:xfrm>
        </p:spPr>
        <p:txBody>
          <a:bodyPr>
            <a:normAutofit fontScale="92500" lnSpcReduction="20000"/>
          </a:bodyPr>
          <a:lstStyle/>
          <a:p>
            <a:r>
              <a:rPr lang="en-US" sz="2000" dirty="0">
                <a:solidFill>
                  <a:schemeClr val="bg2">
                    <a:lumMod val="50000"/>
                  </a:schemeClr>
                </a:solidFill>
                <a:latin typeface="HelvNeue Roman for IBM" charset="0"/>
                <a:ea typeface="HelvNeue Roman for IBM" charset="0"/>
                <a:cs typeface="HelvNeue Roman for IBM" charset="0"/>
              </a:rPr>
              <a:t>Late 90s: Trying to make Java better, e.g. java compiler, generics</a:t>
            </a:r>
          </a:p>
          <a:p>
            <a:r>
              <a:rPr lang="en-US" sz="2000" dirty="0">
                <a:solidFill>
                  <a:schemeClr val="bg2">
                    <a:lumMod val="50000"/>
                  </a:schemeClr>
                </a:solidFill>
                <a:latin typeface="HelvNeue Roman for IBM" charset="0"/>
                <a:ea typeface="HelvNeue Roman for IBM" charset="0"/>
                <a:cs typeface="HelvNeue Roman for IBM" charset="0"/>
              </a:rPr>
              <a:t>2001 decided to make a better Java</a:t>
            </a:r>
          </a:p>
          <a:p>
            <a:r>
              <a:rPr lang="en-US" sz="2000" dirty="0">
                <a:solidFill>
                  <a:schemeClr val="bg2">
                    <a:lumMod val="50000"/>
                  </a:schemeClr>
                </a:solidFill>
                <a:latin typeface="HelvNeue Roman for IBM" charset="0"/>
                <a:ea typeface="HelvNeue Roman for IBM" charset="0"/>
                <a:cs typeface="HelvNeue Roman for IBM" charset="0"/>
              </a:rPr>
              <a:t>2003 first experimental release</a:t>
            </a:r>
          </a:p>
          <a:p>
            <a:r>
              <a:rPr lang="en-US" sz="2000" dirty="0">
                <a:solidFill>
                  <a:schemeClr val="bg2">
                    <a:lumMod val="50000"/>
                  </a:schemeClr>
                </a:solidFill>
                <a:latin typeface="HelvNeue Roman for IBM" charset="0"/>
                <a:ea typeface="HelvNeue Roman for IBM" charset="0"/>
                <a:cs typeface="HelvNeue Roman for IBM" charset="0"/>
              </a:rPr>
              <a:t>2005 </a:t>
            </a:r>
            <a:r>
              <a:rPr lang="en-US" sz="2000" dirty="0" err="1">
                <a:solidFill>
                  <a:schemeClr val="bg2">
                    <a:lumMod val="50000"/>
                  </a:schemeClr>
                </a:solidFill>
                <a:latin typeface="HelvNeue Roman for IBM" charset="0"/>
                <a:ea typeface="HelvNeue Roman for IBM" charset="0"/>
                <a:cs typeface="HelvNeue Roman for IBM" charset="0"/>
              </a:rPr>
              <a:t>Scala</a:t>
            </a:r>
            <a:r>
              <a:rPr lang="en-US" sz="2000" dirty="0">
                <a:solidFill>
                  <a:schemeClr val="bg2">
                    <a:lumMod val="50000"/>
                  </a:schemeClr>
                </a:solidFill>
                <a:latin typeface="HelvNeue Roman for IBM" charset="0"/>
                <a:ea typeface="HelvNeue Roman for IBM" charset="0"/>
                <a:cs typeface="HelvNeue Roman for IBM" charset="0"/>
              </a:rPr>
              <a:t> 2.0 written in </a:t>
            </a:r>
            <a:r>
              <a:rPr lang="en-US" sz="2000" dirty="0" err="1">
                <a:solidFill>
                  <a:schemeClr val="bg2">
                    <a:lumMod val="50000"/>
                  </a:schemeClr>
                </a:solidFill>
                <a:latin typeface="HelvNeue Roman for IBM" charset="0"/>
                <a:ea typeface="HelvNeue Roman for IBM" charset="0"/>
                <a:cs typeface="HelvNeue Roman for IBM" charset="0"/>
              </a:rPr>
              <a:t>Scala</a:t>
            </a:r>
            <a:endParaRPr lang="en-US" sz="2000" dirty="0">
              <a:solidFill>
                <a:schemeClr val="bg2">
                  <a:lumMod val="50000"/>
                </a:schemeClr>
              </a:solidFill>
              <a:latin typeface="HelvNeue Roman for IBM" charset="0"/>
              <a:ea typeface="HelvNeue Roman for IBM" charset="0"/>
              <a:cs typeface="HelvNeue Roman for IBM" charset="0"/>
            </a:endParaRPr>
          </a:p>
          <a:p>
            <a:r>
              <a:rPr lang="en-US" sz="2000" dirty="0">
                <a:solidFill>
                  <a:schemeClr val="bg2">
                    <a:lumMod val="50000"/>
                  </a:schemeClr>
                </a:solidFill>
                <a:latin typeface="HelvNeue Roman for IBM" charset="0"/>
                <a:ea typeface="HelvNeue Roman for IBM" charset="0"/>
                <a:cs typeface="HelvNeue Roman for IBM" charset="0"/>
              </a:rPr>
              <a:t>2011 Scala 2.9 released</a:t>
            </a:r>
          </a:p>
          <a:p>
            <a:pPr lvl="1"/>
            <a:r>
              <a:rPr lang="en-US" sz="2000" dirty="0">
                <a:solidFill>
                  <a:schemeClr val="bg2">
                    <a:lumMod val="50000"/>
                  </a:schemeClr>
                </a:solidFill>
              </a:rPr>
              <a:t>	</a:t>
            </a:r>
            <a:r>
              <a:rPr lang="en-US" sz="2000" dirty="0" err="1">
                <a:solidFill>
                  <a:schemeClr val="bg2">
                    <a:lumMod val="50000"/>
                  </a:schemeClr>
                </a:solidFill>
              </a:rPr>
              <a:t>Typesafe</a:t>
            </a:r>
            <a:r>
              <a:rPr lang="en-US" sz="2000" dirty="0">
                <a:solidFill>
                  <a:schemeClr val="bg2">
                    <a:lumMod val="50000"/>
                  </a:schemeClr>
                </a:solidFill>
              </a:rPr>
              <a:t> founded (now </a:t>
            </a:r>
            <a:r>
              <a:rPr lang="en-US" sz="2000" dirty="0" err="1">
                <a:solidFill>
                  <a:schemeClr val="bg2">
                    <a:lumMod val="50000"/>
                  </a:schemeClr>
                </a:solidFill>
              </a:rPr>
              <a:t>Lightbend</a:t>
            </a:r>
            <a:r>
              <a:rPr lang="en-US" sz="2000" dirty="0">
                <a:solidFill>
                  <a:schemeClr val="bg2">
                    <a:lumMod val="50000"/>
                  </a:schemeClr>
                </a:solidFill>
              </a:rPr>
              <a:t>)</a:t>
            </a:r>
          </a:p>
          <a:p>
            <a:r>
              <a:rPr lang="en-US" sz="2000" dirty="0">
                <a:solidFill>
                  <a:schemeClr val="bg2">
                    <a:lumMod val="50000"/>
                  </a:schemeClr>
                </a:solidFill>
                <a:latin typeface="HelvNeue Roman for IBM" charset="0"/>
                <a:ea typeface="HelvNeue Roman for IBM" charset="0"/>
                <a:cs typeface="HelvNeue Roman for IBM" charset="0"/>
              </a:rPr>
              <a:t>Today Scala 2.12 on Java 8</a:t>
            </a:r>
          </a:p>
          <a:p>
            <a:r>
              <a:rPr lang="en-US" sz="2000" dirty="0">
                <a:solidFill>
                  <a:schemeClr val="bg2">
                    <a:lumMod val="50000"/>
                  </a:schemeClr>
                </a:solidFill>
                <a:latin typeface="HelvNeue Roman for IBM" charset="0"/>
                <a:ea typeface="HelvNeue Roman for IBM" charset="0"/>
                <a:cs typeface="HelvNeue Roman for IBM" charset="0"/>
              </a:rPr>
              <a:t>Tomorrow</a:t>
            </a:r>
            <a:r>
              <a:rPr lang="mr-IN" sz="2000" dirty="0">
                <a:solidFill>
                  <a:schemeClr val="bg2">
                    <a:lumMod val="50000"/>
                  </a:schemeClr>
                </a:solidFill>
                <a:latin typeface="HelvNeue Roman for IBM" charset="0"/>
                <a:ea typeface="HelvNeue Roman for IBM" charset="0"/>
                <a:cs typeface="HelvNeue Roman for IBM" charset="0"/>
              </a:rPr>
              <a:t>…</a:t>
            </a:r>
            <a:r>
              <a:rPr lang="en-US" sz="2000" dirty="0">
                <a:solidFill>
                  <a:schemeClr val="bg2">
                    <a:lumMod val="50000"/>
                  </a:schemeClr>
                </a:solidFill>
                <a:latin typeface="HelvNeue Roman for IBM" charset="0"/>
                <a:ea typeface="HelvNeue Roman for IBM" charset="0"/>
                <a:cs typeface="HelvNeue Roman for IBM" charset="0"/>
              </a:rPr>
              <a:t>Java 9</a:t>
            </a:r>
          </a:p>
          <a:p>
            <a:endParaRPr lang="en-US" sz="2000" dirty="0"/>
          </a:p>
          <a:p>
            <a:pPr marL="0" indent="0">
              <a:buNone/>
            </a:pPr>
            <a:endParaRPr lang="en-US" sz="2000" dirty="0"/>
          </a:p>
          <a:p>
            <a:endParaRPr lang="en-US" dirty="0"/>
          </a:p>
        </p:txBody>
      </p:sp>
      <p:sp>
        <p:nvSpPr>
          <p:cNvPr id="3" name="Title 2"/>
          <p:cNvSpPr>
            <a:spLocks noGrp="1"/>
          </p:cNvSpPr>
          <p:nvPr>
            <p:ph type="title"/>
          </p:nvPr>
        </p:nvSpPr>
        <p:spPr>
          <a:xfrm>
            <a:off x="6205476" y="4070343"/>
            <a:ext cx="1440656" cy="342900"/>
          </a:xfrm>
        </p:spPr>
        <p:txBody>
          <a:bodyPr/>
          <a:lstStyle/>
          <a:p>
            <a:pPr algn="ctr"/>
            <a:r>
              <a:rPr lang="en-US" sz="1200" dirty="0"/>
              <a:t>Martin </a:t>
            </a:r>
            <a:r>
              <a:rPr lang="en-US" sz="1200" dirty="0" err="1"/>
              <a:t>Odersky</a:t>
            </a:r>
            <a:br>
              <a:rPr lang="en-US" sz="1200" dirty="0"/>
            </a:br>
            <a:r>
              <a:rPr lang="is-IS" sz="1200" dirty="0"/>
              <a:t>Creator of Scala</a:t>
            </a:r>
            <a:endParaRPr lang="en-US" sz="1200" dirty="0"/>
          </a:p>
        </p:txBody>
      </p:sp>
      <p:pic>
        <p:nvPicPr>
          <p:cNvPr id="4" name="Picture 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94" y="2247900"/>
            <a:ext cx="1284220" cy="1714500"/>
          </a:xfrm>
          <a:prstGeom prst="rect">
            <a:avLst/>
          </a:prstGeom>
        </p:spPr>
      </p:pic>
      <p:sp>
        <p:nvSpPr>
          <p:cNvPr id="8" name="Rectangle 2"/>
          <p:cNvSpPr txBox="1">
            <a:spLocks noChangeArrowheads="1"/>
          </p:cNvSpPr>
          <p:nvPr/>
        </p:nvSpPr>
        <p:spPr bwMode="auto">
          <a:xfrm>
            <a:off x="3131821" y="240030"/>
            <a:ext cx="6326981" cy="685800"/>
          </a:xfrm>
          <a:prstGeom prst="rect">
            <a:avLst/>
          </a:prstGeom>
          <a:noFill/>
          <a:ln>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1"/>
                </a:solidFill>
                <a:latin typeface="+mj-lt"/>
                <a:ea typeface="MS PGothic" pitchFamily="34" charset="-128"/>
                <a:cs typeface="+mj-cs"/>
              </a:defRPr>
            </a:lvl1pPr>
            <a:lvl2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2pPr>
            <a:lvl3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3pPr>
            <a:lvl4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4pPr>
            <a:lvl5pPr algn="l" rtl="0" eaLnBrk="0" fontAlgn="base" hangingPunct="0">
              <a:lnSpc>
                <a:spcPct val="90000"/>
              </a:lnSpc>
              <a:spcBef>
                <a:spcPct val="0"/>
              </a:spcBef>
              <a:spcAft>
                <a:spcPct val="0"/>
              </a:spcAft>
              <a:defRPr sz="2800">
                <a:solidFill>
                  <a:schemeClr val="tx1"/>
                </a:solidFill>
                <a:latin typeface="Arial" pitchFamily="34" charset="0"/>
                <a:ea typeface="MS PGothic" pitchFamily="34" charset="-128"/>
              </a:defRPr>
            </a:lvl5pPr>
            <a:lvl6pPr marL="457200" algn="l" rtl="0" fontAlgn="base">
              <a:lnSpc>
                <a:spcPct val="90000"/>
              </a:lnSpc>
              <a:spcBef>
                <a:spcPct val="0"/>
              </a:spcBef>
              <a:spcAft>
                <a:spcPct val="0"/>
              </a:spcAft>
              <a:defRPr sz="2800">
                <a:solidFill>
                  <a:schemeClr val="tx1"/>
                </a:solidFill>
                <a:latin typeface="Arial" pitchFamily="34" charset="0"/>
              </a:defRPr>
            </a:lvl6pPr>
            <a:lvl7pPr marL="914400" algn="l" rtl="0" fontAlgn="base">
              <a:lnSpc>
                <a:spcPct val="90000"/>
              </a:lnSpc>
              <a:spcBef>
                <a:spcPct val="0"/>
              </a:spcBef>
              <a:spcAft>
                <a:spcPct val="0"/>
              </a:spcAft>
              <a:defRPr sz="2800">
                <a:solidFill>
                  <a:schemeClr val="tx1"/>
                </a:solidFill>
                <a:latin typeface="Arial" pitchFamily="34" charset="0"/>
              </a:defRPr>
            </a:lvl7pPr>
            <a:lvl8pPr marL="1371600" algn="l" rtl="0" fontAlgn="base">
              <a:lnSpc>
                <a:spcPct val="90000"/>
              </a:lnSpc>
              <a:spcBef>
                <a:spcPct val="0"/>
              </a:spcBef>
              <a:spcAft>
                <a:spcPct val="0"/>
              </a:spcAft>
              <a:defRPr sz="2800">
                <a:solidFill>
                  <a:schemeClr val="tx1"/>
                </a:solidFill>
                <a:latin typeface="Arial" pitchFamily="34" charset="0"/>
              </a:defRPr>
            </a:lvl8pPr>
            <a:lvl9pPr marL="1828800" algn="l" rtl="0" fontAlgn="base">
              <a:lnSpc>
                <a:spcPct val="90000"/>
              </a:lnSpc>
              <a:spcBef>
                <a:spcPct val="0"/>
              </a:spcBef>
              <a:spcAft>
                <a:spcPct val="0"/>
              </a:spcAft>
              <a:defRPr sz="2800">
                <a:solidFill>
                  <a:schemeClr val="tx1"/>
                </a:solidFill>
                <a:latin typeface="Arial" pitchFamily="34" charset="0"/>
              </a:defRPr>
            </a:lvl9pPr>
          </a:lstStyle>
          <a:p>
            <a:pPr eaLnBrk="1" hangingPunct="1"/>
            <a:r>
              <a:rPr lang="en-US" sz="2100"/>
              <a:t>Why Scala?	</a:t>
            </a:r>
            <a:endParaRPr lang="en-US" sz="2100" dirty="0"/>
          </a:p>
        </p:txBody>
      </p:sp>
      <p:sp>
        <p:nvSpPr>
          <p:cNvPr id="6" name="Rectangle 5"/>
          <p:cNvSpPr/>
          <p:nvPr/>
        </p:nvSpPr>
        <p:spPr>
          <a:xfrm>
            <a:off x="2968554" y="4682855"/>
            <a:ext cx="3142207" cy="352148"/>
          </a:xfrm>
          <a:prstGeom prst="rect">
            <a:avLst/>
          </a:prstGeom>
        </p:spPr>
        <p:txBody>
          <a:bodyPr wrap="none">
            <a:spAutoFit/>
          </a:bodyPr>
          <a:lstStyle/>
          <a:p>
            <a:pPr algn="ctr"/>
            <a:r>
              <a:rPr lang="en-US" sz="844" b="1" i="1" dirty="0" err="1">
                <a:solidFill>
                  <a:schemeClr val="bg2">
                    <a:lumMod val="50000"/>
                  </a:schemeClr>
                </a:solidFill>
              </a:rPr>
              <a:t>scala</a:t>
            </a:r>
            <a:r>
              <a:rPr lang="en-US" sz="844" b="1" i="1" dirty="0">
                <a:solidFill>
                  <a:schemeClr val="bg2">
                    <a:lumMod val="50000"/>
                  </a:schemeClr>
                </a:solidFill>
              </a:rPr>
              <a:t> is a more compact and readable formulation of java</a:t>
            </a:r>
          </a:p>
          <a:p>
            <a:pPr algn="ctr"/>
            <a:r>
              <a:rPr lang="en-US" sz="844" b="1" i="1" dirty="0">
                <a:solidFill>
                  <a:schemeClr val="bg2">
                    <a:lumMod val="50000"/>
                  </a:schemeClr>
                </a:solidFill>
              </a:rPr>
              <a:t>(show example)</a:t>
            </a:r>
          </a:p>
        </p:txBody>
      </p:sp>
    </p:spTree>
    <p:extLst>
      <p:ext uri="{BB962C8B-B14F-4D97-AF65-F5344CB8AC3E}">
        <p14:creationId xmlns:p14="http://schemas.microsoft.com/office/powerpoint/2010/main" val="1508479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3724" y="1045718"/>
            <a:ext cx="7527276" cy="473119"/>
          </a:xfrm>
        </p:spPr>
        <p:txBody>
          <a:bodyPr>
            <a:normAutofit/>
          </a:bodyPr>
          <a:lstStyle/>
          <a:p>
            <a:r>
              <a:rPr lang="en-US" dirty="0"/>
              <a:t>Getting Started with Python </a:t>
            </a:r>
          </a:p>
        </p:txBody>
      </p:sp>
      <p:pic>
        <p:nvPicPr>
          <p:cNvPr id="1026" name="Picture 2" descr="mage result for python anacon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711" y="1036272"/>
            <a:ext cx="2700710" cy="13523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3724" y="1267236"/>
            <a:ext cx="5117106" cy="1938992"/>
          </a:xfrm>
          <a:prstGeom prst="rect">
            <a:avLst/>
          </a:prstGeom>
        </p:spPr>
        <p:txBody>
          <a:bodyPr wrap="none">
            <a:spAutoFit/>
          </a:bodyPr>
          <a:lstStyle/>
          <a:p>
            <a:pPr marL="285750" indent="-285750">
              <a:lnSpc>
                <a:spcPct val="200000"/>
              </a:lnSpc>
              <a:buFont typeface="Arial" charset="0"/>
              <a:buChar char="•"/>
            </a:pPr>
            <a:r>
              <a:rPr lang="en-US" sz="2000" dirty="0">
                <a:latin typeface="HelvNeue Roman for IBM" charset="0"/>
                <a:ea typeface="HelvNeue Roman for IBM" charset="0"/>
                <a:cs typeface="HelvNeue Roman for IBM" charset="0"/>
                <a:hlinkClick r:id="rId3"/>
              </a:rPr>
              <a:t>https://www.anaconda.com/download</a:t>
            </a:r>
            <a:endParaRPr lang="en-US" sz="2000" dirty="0">
              <a:latin typeface="HelvNeue Roman for IBM" charset="0"/>
              <a:ea typeface="HelvNeue Roman for IBM" charset="0"/>
              <a:cs typeface="HelvNeue Roman for IBM" charset="0"/>
            </a:endParaRPr>
          </a:p>
          <a:p>
            <a:pPr marL="285750" indent="-285750">
              <a:lnSpc>
                <a:spcPct val="200000"/>
              </a:lnSpc>
              <a:buFont typeface="Arial" charset="0"/>
              <a:buChar char="•"/>
            </a:pPr>
            <a:r>
              <a:rPr lang="en-US" sz="2000" dirty="0">
                <a:solidFill>
                  <a:schemeClr val="bg2">
                    <a:lumMod val="50000"/>
                  </a:schemeClr>
                </a:solidFill>
                <a:latin typeface="HelvNeue Roman for IBM" charset="0"/>
                <a:ea typeface="HelvNeue Roman for IBM" charset="0"/>
                <a:cs typeface="HelvNeue Roman for IBM" charset="0"/>
              </a:rPr>
              <a:t>To run: /my/path/to/anaconda/bin/python</a:t>
            </a:r>
          </a:p>
          <a:p>
            <a:pPr marL="285750" indent="-285750">
              <a:lnSpc>
                <a:spcPct val="200000"/>
              </a:lnSpc>
              <a:buFont typeface="Arial" charset="0"/>
              <a:buChar char="•"/>
            </a:pPr>
            <a:r>
              <a:rPr lang="en-US" sz="2000" dirty="0">
                <a:solidFill>
                  <a:schemeClr val="bg2">
                    <a:lumMod val="50000"/>
                  </a:schemeClr>
                </a:solidFill>
                <a:latin typeface="HelvNeue Roman for IBM" charset="0"/>
                <a:ea typeface="HelvNeue Roman for IBM" charset="0"/>
                <a:cs typeface="HelvNeue Roman for IBM" charset="0"/>
              </a:rPr>
              <a:t>(same for pip and </a:t>
            </a:r>
            <a:r>
              <a:rPr lang="en-US" sz="2000" dirty="0" err="1">
                <a:solidFill>
                  <a:schemeClr val="bg2">
                    <a:lumMod val="50000"/>
                  </a:schemeClr>
                </a:solidFill>
                <a:latin typeface="HelvNeue Roman for IBM" charset="0"/>
                <a:ea typeface="HelvNeue Roman for IBM" charset="0"/>
                <a:cs typeface="HelvNeue Roman for IBM" charset="0"/>
              </a:rPr>
              <a:t>jupyter-noteboook</a:t>
            </a:r>
            <a:r>
              <a:rPr lang="en-US" sz="2000" dirty="0">
                <a:solidFill>
                  <a:schemeClr val="bg2">
                    <a:lumMod val="50000"/>
                  </a:schemeClr>
                </a:solidFill>
                <a:latin typeface="HelvNeue Roman for IBM" charset="0"/>
                <a:ea typeface="HelvNeue Roman for IBM" charset="0"/>
                <a:cs typeface="HelvNeue Roman for IBM" charset="0"/>
              </a:rPr>
              <a:t>)</a:t>
            </a:r>
          </a:p>
        </p:txBody>
      </p:sp>
      <p:sp>
        <p:nvSpPr>
          <p:cNvPr id="9" name="Title 2"/>
          <p:cNvSpPr txBox="1">
            <a:spLocks/>
          </p:cNvSpPr>
          <p:nvPr/>
        </p:nvSpPr>
        <p:spPr>
          <a:xfrm>
            <a:off x="299720" y="3299535"/>
            <a:ext cx="7886700" cy="473119"/>
          </a:xfrm>
          <a:prstGeom prst="rect">
            <a:avLst/>
          </a:prstGeom>
        </p:spPr>
        <p:txBody>
          <a:bodyPr vert="horz" lIns="91440" tIns="45720" rIns="91440" bIns="45720" rtlCol="0" anchor="ctr">
            <a:normAutofit fontScale="97500"/>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r>
              <a:rPr lang="en-US" dirty="0"/>
              <a:t>Getting Started with Data Science Experience</a:t>
            </a:r>
          </a:p>
        </p:txBody>
      </p:sp>
      <p:sp>
        <p:nvSpPr>
          <p:cNvPr id="10" name="Rectangle 9"/>
          <p:cNvSpPr/>
          <p:nvPr/>
        </p:nvSpPr>
        <p:spPr>
          <a:xfrm>
            <a:off x="299720" y="3678162"/>
            <a:ext cx="3618298" cy="1323439"/>
          </a:xfrm>
          <a:prstGeom prst="rect">
            <a:avLst/>
          </a:prstGeom>
        </p:spPr>
        <p:txBody>
          <a:bodyPr wrap="none">
            <a:spAutoFit/>
          </a:bodyPr>
          <a:lstStyle/>
          <a:p>
            <a:pPr marL="285750" indent="-285750">
              <a:lnSpc>
                <a:spcPct val="200000"/>
              </a:lnSpc>
              <a:buFont typeface="Arial" charset="0"/>
              <a:buChar char="•"/>
            </a:pPr>
            <a:r>
              <a:rPr lang="en-US" sz="2000" dirty="0">
                <a:latin typeface="HelvNeue Roman for IBM" charset="0"/>
                <a:ea typeface="HelvNeue Roman for IBM" charset="0"/>
                <a:cs typeface="HelvNeue Roman for IBM" charset="0"/>
                <a:hlinkClick r:id="rId4"/>
              </a:rPr>
              <a:t>http://datascience.ibm.com/</a:t>
            </a:r>
            <a:endParaRPr lang="en-US" sz="2000" dirty="0">
              <a:latin typeface="HelvNeue Roman for IBM" charset="0"/>
              <a:ea typeface="HelvNeue Roman for IBM" charset="0"/>
              <a:cs typeface="HelvNeue Roman for IBM" charset="0"/>
            </a:endParaRPr>
          </a:p>
          <a:p>
            <a:pPr marL="285750" indent="-285750">
              <a:lnSpc>
                <a:spcPct val="200000"/>
              </a:lnSpc>
              <a:buFont typeface="Arial" charset="0"/>
              <a:buChar char="•"/>
            </a:pPr>
            <a:r>
              <a:rPr lang="en-US" sz="2000" dirty="0">
                <a:solidFill>
                  <a:schemeClr val="bg2">
                    <a:lumMod val="50000"/>
                  </a:schemeClr>
                </a:solidFill>
                <a:latin typeface="HelvNeue Roman for IBM" charset="0"/>
                <a:ea typeface="HelvNeue Roman for IBM" charset="0"/>
                <a:cs typeface="HelvNeue Roman for IBM" charset="0"/>
              </a:rPr>
              <a:t>Sign up for a Free Account</a:t>
            </a:r>
          </a:p>
        </p:txBody>
      </p:sp>
      <p:pic>
        <p:nvPicPr>
          <p:cNvPr id="8" name="Picture 7"/>
          <p:cNvPicPr>
            <a:picLocks noChangeAspect="1"/>
          </p:cNvPicPr>
          <p:nvPr/>
        </p:nvPicPr>
        <p:blipFill>
          <a:blip r:embed="rId5"/>
          <a:stretch>
            <a:fillRect/>
          </a:stretch>
        </p:blipFill>
        <p:spPr>
          <a:xfrm>
            <a:off x="5843711" y="3772654"/>
            <a:ext cx="2895600" cy="1228947"/>
          </a:xfrm>
          <a:prstGeom prst="rect">
            <a:avLst/>
          </a:prstGeom>
        </p:spPr>
      </p:pic>
      <p:sp>
        <p:nvSpPr>
          <p:cNvPr id="11" name="Rectangle 10"/>
          <p:cNvSpPr/>
          <p:nvPr/>
        </p:nvSpPr>
        <p:spPr>
          <a:xfrm>
            <a:off x="381000" y="423687"/>
            <a:ext cx="4241867" cy="469359"/>
          </a:xfrm>
          <a:prstGeom prst="rect">
            <a:avLst/>
          </a:prstGeom>
        </p:spPr>
        <p:txBody>
          <a:bodyPr wrap="none">
            <a:spAutoFit/>
          </a:bodyPr>
          <a:lstStyle/>
          <a:p>
            <a:pPr>
              <a:lnSpc>
                <a:spcPct val="200000"/>
              </a:lnSpc>
            </a:pPr>
            <a:r>
              <a:rPr lang="en-US" sz="1400" dirty="0">
                <a:solidFill>
                  <a:schemeClr val="bg2">
                    <a:lumMod val="50000"/>
                  </a:schemeClr>
                </a:solidFill>
                <a:latin typeface="HelvNeue Roman for IBM" charset="0"/>
                <a:ea typeface="HelvNeue Roman for IBM" charset="0"/>
                <a:cs typeface="HelvNeue Roman for IBM" charset="0"/>
              </a:rPr>
              <a:t>Course Materials Link: </a:t>
            </a:r>
            <a:r>
              <a:rPr lang="en-US" sz="1400" dirty="0">
                <a:latin typeface="HelvNeue Roman for IBM" charset="0"/>
                <a:ea typeface="HelvNeue Roman for IBM" charset="0"/>
                <a:cs typeface="HelvNeue Roman for IBM" charset="0"/>
                <a:hlinkClick r:id="rId6"/>
              </a:rPr>
              <a:t>http://</a:t>
            </a:r>
            <a:r>
              <a:rPr lang="en-US" sz="1400" dirty="0">
                <a:latin typeface="HelvNeue Roman for IBM" charset="0"/>
                <a:ea typeface="HelvNeue Roman for IBM" charset="0"/>
                <a:cs typeface="HelvNeue Roman for IBM" charset="0"/>
                <a:hlinkClick r:id="rId7"/>
              </a:rPr>
              <a:t>bit.ly/DSatESwithSpark</a:t>
            </a:r>
            <a:endParaRPr lang="en-US" sz="1400" dirty="0">
              <a:latin typeface="HelvNeue Roman for IBM" charset="0"/>
              <a:ea typeface="HelvNeue Roman for IBM" charset="0"/>
              <a:cs typeface="HelvNeue Roman for IBM" charset="0"/>
            </a:endParaRPr>
          </a:p>
        </p:txBody>
      </p:sp>
    </p:spTree>
    <p:extLst>
      <p:ext uri="{BB962C8B-B14F-4D97-AF65-F5344CB8AC3E}">
        <p14:creationId xmlns:p14="http://schemas.microsoft.com/office/powerpoint/2010/main" val="119976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48740" y="2495550"/>
            <a:ext cx="6332198" cy="1232682"/>
          </a:xfrm>
        </p:spPr>
        <p:txBody>
          <a:bodyPr>
            <a:normAutofit/>
          </a:bodyPr>
          <a:lstStyle/>
          <a:p>
            <a:r>
              <a:rPr lang="en-US" sz="1500" dirty="0">
                <a:solidFill>
                  <a:schemeClr val="bg2">
                    <a:lumMod val="50000"/>
                  </a:schemeClr>
                </a:solidFill>
                <a:latin typeface="HelvNeue Roman for IBM" charset="0"/>
                <a:ea typeface="HelvNeue Roman for IBM" charset="0"/>
                <a:cs typeface="HelvNeue Roman for IBM" charset="0"/>
              </a:rPr>
              <a:t>The best entry point into </a:t>
            </a:r>
            <a:r>
              <a:rPr lang="en-US" sz="1500" dirty="0" err="1">
                <a:solidFill>
                  <a:schemeClr val="bg2">
                    <a:lumMod val="50000"/>
                  </a:schemeClr>
                </a:solidFill>
                <a:latin typeface="HelvNeue Roman for IBM" charset="0"/>
                <a:ea typeface="HelvNeue Roman for IBM" charset="0"/>
                <a:cs typeface="HelvNeue Roman for IBM" charset="0"/>
              </a:rPr>
              <a:t>scala</a:t>
            </a:r>
            <a:r>
              <a:rPr lang="en-US" sz="1500" dirty="0">
                <a:solidFill>
                  <a:schemeClr val="bg2">
                    <a:lumMod val="50000"/>
                  </a:schemeClr>
                </a:solidFill>
                <a:latin typeface="HelvNeue Roman for IBM" charset="0"/>
                <a:ea typeface="HelvNeue Roman for IBM" charset="0"/>
                <a:cs typeface="HelvNeue Roman for IBM" charset="0"/>
              </a:rPr>
              <a:t> and/or spark (via spark-shell)</a:t>
            </a:r>
          </a:p>
          <a:p>
            <a:r>
              <a:rPr lang="en-US" sz="1500" dirty="0">
                <a:solidFill>
                  <a:schemeClr val="bg2">
                    <a:lumMod val="50000"/>
                  </a:schemeClr>
                </a:solidFill>
              </a:rPr>
              <a:t>Exploration of variables</a:t>
            </a:r>
          </a:p>
          <a:p>
            <a:r>
              <a:rPr lang="en-US" sz="1500" dirty="0">
                <a:solidFill>
                  <a:schemeClr val="bg2">
                    <a:lumMod val="50000"/>
                  </a:schemeClr>
                </a:solidFill>
              </a:rPr>
              <a:t>Tab autocompletes to reveal methods for every object</a:t>
            </a:r>
          </a:p>
        </p:txBody>
      </p:sp>
      <p:sp>
        <p:nvSpPr>
          <p:cNvPr id="3" name="Title 2"/>
          <p:cNvSpPr>
            <a:spLocks noGrp="1"/>
          </p:cNvSpPr>
          <p:nvPr>
            <p:ph type="title"/>
          </p:nvPr>
        </p:nvSpPr>
        <p:spPr>
          <a:xfrm>
            <a:off x="1348740" y="1062990"/>
            <a:ext cx="6327289" cy="685800"/>
          </a:xfrm>
        </p:spPr>
        <p:txBody>
          <a:bodyPr>
            <a:normAutofit fontScale="90000"/>
          </a:bodyPr>
          <a:lstStyle/>
          <a:p>
            <a:r>
              <a:rPr lang="en-US" dirty="0"/>
              <a:t>The Read Evaluate Print Loop (REPL)</a:t>
            </a:r>
          </a:p>
        </p:txBody>
      </p:sp>
    </p:spTree>
    <p:extLst>
      <p:ext uri="{BB962C8B-B14F-4D97-AF65-F5344CB8AC3E}">
        <p14:creationId xmlns:p14="http://schemas.microsoft.com/office/powerpoint/2010/main" val="1964268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400" y="377190"/>
            <a:ext cx="7598185" cy="685800"/>
          </a:xfrm>
        </p:spPr>
        <p:txBody>
          <a:bodyPr/>
          <a:lstStyle/>
          <a:p>
            <a:r>
              <a:rPr lang="en-US" dirty="0"/>
              <a:t>Immutability</a:t>
            </a:r>
          </a:p>
        </p:txBody>
      </p:sp>
      <p:pic>
        <p:nvPicPr>
          <p:cNvPr id="5" name="Picture 4" descr="Screen Shot 2016-01-28 at 11.20.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062990"/>
            <a:ext cx="4914900" cy="1352550"/>
          </a:xfrm>
          <a:prstGeom prst="rect">
            <a:avLst/>
          </a:prstGeom>
        </p:spPr>
      </p:pic>
      <p:sp>
        <p:nvSpPr>
          <p:cNvPr id="6" name="Content Placeholder 1"/>
          <p:cNvSpPr>
            <a:spLocks noGrp="1"/>
          </p:cNvSpPr>
          <p:nvPr>
            <p:ph idx="1"/>
          </p:nvPr>
        </p:nvSpPr>
        <p:spPr>
          <a:xfrm>
            <a:off x="1383031" y="3154680"/>
            <a:ext cx="6332198" cy="1028700"/>
          </a:xfrm>
        </p:spPr>
        <p:txBody>
          <a:bodyPr>
            <a:normAutofit fontScale="92500"/>
          </a:bodyPr>
          <a:lstStyle/>
          <a:p>
            <a:r>
              <a:rPr lang="en-US" sz="1400" dirty="0">
                <a:solidFill>
                  <a:schemeClr val="bg2">
                    <a:lumMod val="50000"/>
                  </a:schemeClr>
                </a:solidFill>
                <a:latin typeface="HelvNeue Roman for IBM" charset="0"/>
                <a:ea typeface="HelvNeue Roman for IBM" charset="0"/>
                <a:cs typeface="HelvNeue Roman for IBM" charset="0"/>
              </a:rPr>
              <a:t>Immutable Data Types:  An important aspect of any thread safe (parallel) program </a:t>
            </a:r>
          </a:p>
          <a:p>
            <a:r>
              <a:rPr lang="en-US" sz="1400" dirty="0">
                <a:solidFill>
                  <a:schemeClr val="bg2">
                    <a:lumMod val="50000"/>
                  </a:schemeClr>
                </a:solidFill>
                <a:latin typeface="HelvNeue Roman for IBM" charset="0"/>
                <a:ea typeface="HelvNeue Roman for IBM" charset="0"/>
                <a:cs typeface="HelvNeue Roman for IBM" charset="0"/>
              </a:rPr>
              <a:t>All RDDs in Spark are immutable</a:t>
            </a:r>
          </a:p>
          <a:p>
            <a:r>
              <a:rPr lang="en-US" sz="1400" b="1" dirty="0" err="1">
                <a:solidFill>
                  <a:schemeClr val="bg2">
                    <a:lumMod val="50000"/>
                  </a:schemeClr>
                </a:solidFill>
                <a:latin typeface="HelvNeue Roman for IBM" charset="0"/>
                <a:ea typeface="HelvNeue Roman for IBM" charset="0"/>
                <a:cs typeface="HelvNeue Roman for IBM" charset="0"/>
              </a:rPr>
              <a:t>var</a:t>
            </a:r>
            <a:r>
              <a:rPr lang="en-US" sz="1400" dirty="0">
                <a:solidFill>
                  <a:schemeClr val="bg2">
                    <a:lumMod val="50000"/>
                  </a:schemeClr>
                </a:solidFill>
                <a:latin typeface="HelvNeue Roman for IBM" charset="0"/>
                <a:ea typeface="HelvNeue Roman for IBM" charset="0"/>
                <a:cs typeface="HelvNeue Roman for IBM" charset="0"/>
              </a:rPr>
              <a:t> is available when needed however</a:t>
            </a:r>
          </a:p>
          <a:p>
            <a:endParaRPr lang="en-US" dirty="0"/>
          </a:p>
        </p:txBody>
      </p:sp>
      <p:sp>
        <p:nvSpPr>
          <p:cNvPr id="7" name="Title 2"/>
          <p:cNvSpPr txBox="1">
            <a:spLocks/>
          </p:cNvSpPr>
          <p:nvPr/>
        </p:nvSpPr>
        <p:spPr>
          <a:xfrm>
            <a:off x="533400" y="4538998"/>
            <a:ext cx="8436385" cy="685800"/>
          </a:xfrm>
          <a:prstGeom prst="rect">
            <a:avLst/>
          </a:prstGeom>
        </p:spPr>
        <p:txBody>
          <a:bodyPr vert="horz" lIns="0" tIns="0" rIns="0" bIns="0" rtlCol="0" anchor="ctr">
            <a:normAutofit fontScale="97500"/>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pPr algn="ctr"/>
            <a:r>
              <a:rPr lang="en-US" dirty="0" err="1"/>
              <a:t>simpleSyntaxExamples.scala</a:t>
            </a:r>
            <a:endParaRPr lang="en-US" dirty="0"/>
          </a:p>
        </p:txBody>
      </p:sp>
    </p:spTree>
    <p:extLst>
      <p:ext uri="{BB962C8B-B14F-4D97-AF65-F5344CB8AC3E}">
        <p14:creationId xmlns:p14="http://schemas.microsoft.com/office/powerpoint/2010/main" val="19067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400" y="225644"/>
            <a:ext cx="7483475" cy="685800"/>
          </a:xfrm>
        </p:spPr>
        <p:txBody>
          <a:bodyPr/>
          <a:lstStyle/>
          <a:p>
            <a:r>
              <a:rPr lang="en-US" dirty="0"/>
              <a:t>Expressions </a:t>
            </a:r>
          </a:p>
        </p:txBody>
      </p:sp>
      <p:pic>
        <p:nvPicPr>
          <p:cNvPr id="9" name="Content Placeholder 8" descr="Screen Shot 2016-01-28 at 11.25.56 PM.png"/>
          <p:cNvPicPr>
            <a:picLocks noGrp="1" noChangeAspect="1"/>
          </p:cNvPicPr>
          <p:nvPr>
            <p:ph idx="1"/>
          </p:nvPr>
        </p:nvPicPr>
        <p:blipFill>
          <a:blip r:embed="rId2">
            <a:extLst>
              <a:ext uri="{28A0092B-C50C-407E-A947-70E740481C1C}">
                <a14:useLocalDpi xmlns:a14="http://schemas.microsoft.com/office/drawing/2010/main" val="0"/>
              </a:ext>
            </a:extLst>
          </a:blip>
          <a:srcRect l="2087" r="2087"/>
          <a:stretch>
            <a:fillRect/>
          </a:stretch>
        </p:blipFill>
        <p:spPr>
          <a:xfrm>
            <a:off x="1417320" y="1062990"/>
            <a:ext cx="6178122" cy="3188970"/>
          </a:xfrm>
        </p:spPr>
      </p:pic>
      <p:sp>
        <p:nvSpPr>
          <p:cNvPr id="5" name="Title 2"/>
          <p:cNvSpPr txBox="1">
            <a:spLocks/>
          </p:cNvSpPr>
          <p:nvPr/>
        </p:nvSpPr>
        <p:spPr>
          <a:xfrm>
            <a:off x="533400" y="4538998"/>
            <a:ext cx="8436385" cy="685800"/>
          </a:xfrm>
          <a:prstGeom prst="rect">
            <a:avLst/>
          </a:prstGeom>
        </p:spPr>
        <p:txBody>
          <a:bodyPr vert="horz" lIns="0" tIns="0" rIns="0" bIns="0" rtlCol="0" anchor="ctr">
            <a:normAutofit fontScale="97500"/>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pPr algn="ctr"/>
            <a:r>
              <a:rPr lang="en-US" dirty="0" err="1"/>
              <a:t>simpleSyntaxExamples.scala</a:t>
            </a:r>
            <a:endParaRPr lang="en-US" dirty="0"/>
          </a:p>
        </p:txBody>
      </p:sp>
    </p:spTree>
    <p:extLst>
      <p:ext uri="{BB962C8B-B14F-4D97-AF65-F5344CB8AC3E}">
        <p14:creationId xmlns:p14="http://schemas.microsoft.com/office/powerpoint/2010/main" val="628199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2266950"/>
            <a:ext cx="6076561" cy="1682212"/>
          </a:xfrm>
        </p:spPr>
      </p:pic>
      <p:sp>
        <p:nvSpPr>
          <p:cNvPr id="3" name="Title 2"/>
          <p:cNvSpPr>
            <a:spLocks noGrp="1"/>
          </p:cNvSpPr>
          <p:nvPr>
            <p:ph type="title"/>
          </p:nvPr>
        </p:nvSpPr>
        <p:spPr>
          <a:xfrm>
            <a:off x="374044" y="1030459"/>
            <a:ext cx="7407275" cy="685800"/>
          </a:xfrm>
        </p:spPr>
        <p:txBody>
          <a:bodyPr/>
          <a:lstStyle/>
          <a:p>
            <a:r>
              <a:rPr lang="en-US" dirty="0"/>
              <a:t>Strong Typing in Expressions </a:t>
            </a:r>
          </a:p>
        </p:txBody>
      </p:sp>
    </p:spTree>
    <p:extLst>
      <p:ext uri="{BB962C8B-B14F-4D97-AF65-F5344CB8AC3E}">
        <p14:creationId xmlns:p14="http://schemas.microsoft.com/office/powerpoint/2010/main" val="1879485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225644"/>
            <a:ext cx="7559675" cy="685800"/>
          </a:xfrm>
        </p:spPr>
        <p:txBody>
          <a:bodyPr/>
          <a:lstStyle/>
          <a:p>
            <a:r>
              <a:rPr lang="en-US" dirty="0"/>
              <a:t>Methods</a:t>
            </a:r>
          </a:p>
        </p:txBody>
      </p:sp>
      <p:pic>
        <p:nvPicPr>
          <p:cNvPr id="10" name="Picture 9" descr="Screen Shot 2016-01-28 at 11.4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770" y="1268730"/>
            <a:ext cx="5932170" cy="1656189"/>
          </a:xfrm>
          <a:prstGeom prst="rect">
            <a:avLst/>
          </a:prstGeom>
        </p:spPr>
      </p:pic>
      <p:sp>
        <p:nvSpPr>
          <p:cNvPr id="11" name="Content Placeholder 1"/>
          <p:cNvSpPr>
            <a:spLocks noGrp="1"/>
          </p:cNvSpPr>
          <p:nvPr>
            <p:ph idx="1"/>
          </p:nvPr>
        </p:nvSpPr>
        <p:spPr>
          <a:xfrm>
            <a:off x="1383031" y="3291840"/>
            <a:ext cx="6332198" cy="1028700"/>
          </a:xfrm>
        </p:spPr>
        <p:txBody>
          <a:bodyPr/>
          <a:lstStyle/>
          <a:p>
            <a:r>
              <a:rPr lang="en-US" dirty="0">
                <a:solidFill>
                  <a:schemeClr val="bg2">
                    <a:lumMod val="50000"/>
                  </a:schemeClr>
                </a:solidFill>
              </a:rPr>
              <a:t>Methods can contain default values</a:t>
            </a:r>
          </a:p>
          <a:p>
            <a:r>
              <a:rPr lang="en-US" dirty="0">
                <a:solidFill>
                  <a:schemeClr val="bg2">
                    <a:lumMod val="50000"/>
                  </a:schemeClr>
                </a:solidFill>
              </a:rPr>
              <a:t>Output Type can be inferred or explicit (many prefer explicit typing</a:t>
            </a:r>
            <a:r>
              <a:rPr lang="en-US" dirty="0"/>
              <a:t>)</a:t>
            </a:r>
          </a:p>
        </p:txBody>
      </p:sp>
      <p:sp>
        <p:nvSpPr>
          <p:cNvPr id="5" name="Title 2"/>
          <p:cNvSpPr txBox="1">
            <a:spLocks/>
          </p:cNvSpPr>
          <p:nvPr/>
        </p:nvSpPr>
        <p:spPr>
          <a:xfrm>
            <a:off x="533400" y="4538998"/>
            <a:ext cx="8436385" cy="685800"/>
          </a:xfrm>
          <a:prstGeom prst="rect">
            <a:avLst/>
          </a:prstGeom>
        </p:spPr>
        <p:txBody>
          <a:bodyPr vert="horz" lIns="0" tIns="0" rIns="0" bIns="0" rtlCol="0" anchor="ctr">
            <a:normAutofit fontScale="97500"/>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pPr algn="ctr"/>
            <a:r>
              <a:rPr lang="en-US" dirty="0" err="1"/>
              <a:t>simpleSyntaxExamples.scala</a:t>
            </a:r>
            <a:endParaRPr lang="en-US" dirty="0"/>
          </a:p>
        </p:txBody>
      </p:sp>
    </p:spTree>
    <p:extLst>
      <p:ext uri="{BB962C8B-B14F-4D97-AF65-F5344CB8AC3E}">
        <p14:creationId xmlns:p14="http://schemas.microsoft.com/office/powerpoint/2010/main" val="1115875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400" y="438150"/>
            <a:ext cx="7598185" cy="685800"/>
          </a:xfrm>
        </p:spPr>
        <p:txBody>
          <a:bodyPr/>
          <a:lstStyle/>
          <a:p>
            <a:r>
              <a:rPr lang="en-US" dirty="0"/>
              <a:t>Defining Classes</a:t>
            </a:r>
          </a:p>
        </p:txBody>
      </p:sp>
      <p:pic>
        <p:nvPicPr>
          <p:cNvPr id="4" name="Picture 3" descr="Screen Shot 2016-01-28 at 11.37.26 PM.png"/>
          <p:cNvPicPr>
            <a:picLocks noChangeAspect="1"/>
          </p:cNvPicPr>
          <p:nvPr/>
        </p:nvPicPr>
        <p:blipFill rotWithShape="1">
          <a:blip r:embed="rId2">
            <a:extLst>
              <a:ext uri="{28A0092B-C50C-407E-A947-70E740481C1C}">
                <a14:useLocalDpi xmlns:a14="http://schemas.microsoft.com/office/drawing/2010/main" val="0"/>
              </a:ext>
            </a:extLst>
          </a:blip>
          <a:srcRect r="4364"/>
          <a:stretch/>
        </p:blipFill>
        <p:spPr>
          <a:xfrm>
            <a:off x="1752600" y="1276350"/>
            <a:ext cx="6165194" cy="3260915"/>
          </a:xfrm>
          <a:prstGeom prst="rect">
            <a:avLst/>
          </a:prstGeom>
        </p:spPr>
      </p:pic>
      <p:sp>
        <p:nvSpPr>
          <p:cNvPr id="5" name="Title 2"/>
          <p:cNvSpPr txBox="1">
            <a:spLocks/>
          </p:cNvSpPr>
          <p:nvPr/>
        </p:nvSpPr>
        <p:spPr>
          <a:xfrm>
            <a:off x="533400" y="4538998"/>
            <a:ext cx="8436385" cy="685800"/>
          </a:xfrm>
          <a:prstGeom prst="rect">
            <a:avLst/>
          </a:prstGeom>
        </p:spPr>
        <p:txBody>
          <a:bodyPr vert="horz" lIns="0" tIns="0" rIns="0" bIns="0" rtlCol="0" anchor="ctr">
            <a:normAutofit fontScale="97500"/>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pPr algn="ctr"/>
            <a:r>
              <a:rPr lang="en-US" dirty="0" err="1"/>
              <a:t>simpleSyntaxExamples.scala</a:t>
            </a:r>
            <a:endParaRPr lang="en-US" dirty="0"/>
          </a:p>
        </p:txBody>
      </p:sp>
    </p:spTree>
    <p:extLst>
      <p:ext uri="{BB962C8B-B14F-4D97-AF65-F5344CB8AC3E}">
        <p14:creationId xmlns:p14="http://schemas.microsoft.com/office/powerpoint/2010/main" val="539545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04483" y="1714501"/>
            <a:ext cx="6332198" cy="2926610"/>
          </a:xfrm>
        </p:spPr>
        <p:txBody>
          <a:bodyPr>
            <a:normAutofit lnSpcReduction="10000"/>
          </a:bodyPr>
          <a:lstStyle/>
          <a:p>
            <a:r>
              <a:rPr lang="en-US" dirty="0">
                <a:solidFill>
                  <a:schemeClr val="bg2">
                    <a:lumMod val="50000"/>
                  </a:schemeClr>
                </a:solidFill>
              </a:rPr>
              <a:t>The “maven” of </a:t>
            </a:r>
            <a:r>
              <a:rPr lang="en-US" dirty="0" err="1">
                <a:solidFill>
                  <a:schemeClr val="bg2">
                    <a:lumMod val="50000"/>
                  </a:schemeClr>
                </a:solidFill>
              </a:rPr>
              <a:t>scala</a:t>
            </a:r>
            <a:endParaRPr lang="en-US" dirty="0">
              <a:solidFill>
                <a:schemeClr val="bg2">
                  <a:lumMod val="50000"/>
                </a:schemeClr>
              </a:solidFill>
            </a:endParaRPr>
          </a:p>
          <a:p>
            <a:pPr lvl="1"/>
            <a:endParaRPr lang="en-US" dirty="0">
              <a:solidFill>
                <a:schemeClr val="bg2">
                  <a:lumMod val="50000"/>
                </a:schemeClr>
              </a:solidFill>
            </a:endParaRPr>
          </a:p>
          <a:p>
            <a:r>
              <a:rPr lang="en-US" dirty="0">
                <a:solidFill>
                  <a:schemeClr val="bg2">
                    <a:lumMod val="50000"/>
                  </a:schemeClr>
                </a:solidFill>
              </a:rPr>
              <a:t>Interactive shell or command line</a:t>
            </a:r>
          </a:p>
          <a:p>
            <a:pPr lvl="1"/>
            <a:endParaRPr lang="en-US" dirty="0">
              <a:solidFill>
                <a:schemeClr val="bg2">
                  <a:lumMod val="50000"/>
                </a:schemeClr>
              </a:solidFill>
            </a:endParaRPr>
          </a:p>
          <a:p>
            <a:r>
              <a:rPr lang="en-US" dirty="0">
                <a:solidFill>
                  <a:schemeClr val="bg2">
                    <a:lumMod val="50000"/>
                  </a:schemeClr>
                </a:solidFill>
              </a:rPr>
              <a:t>Shell can be converted to </a:t>
            </a:r>
            <a:r>
              <a:rPr lang="en-US" dirty="0" err="1">
                <a:solidFill>
                  <a:schemeClr val="bg2">
                    <a:lumMod val="50000"/>
                  </a:schemeClr>
                </a:solidFill>
              </a:rPr>
              <a:t>scala</a:t>
            </a:r>
            <a:r>
              <a:rPr lang="en-US" dirty="0">
                <a:solidFill>
                  <a:schemeClr val="bg2">
                    <a:lumMod val="50000"/>
                  </a:schemeClr>
                </a:solidFill>
              </a:rPr>
              <a:t> console</a:t>
            </a:r>
          </a:p>
          <a:p>
            <a:pPr lvl="1"/>
            <a:endParaRPr lang="en-US" dirty="0">
              <a:solidFill>
                <a:schemeClr val="bg2">
                  <a:lumMod val="50000"/>
                </a:schemeClr>
              </a:solidFill>
            </a:endParaRPr>
          </a:p>
          <a:p>
            <a:r>
              <a:rPr lang="en-US" dirty="0">
                <a:solidFill>
                  <a:schemeClr val="bg2">
                    <a:lumMod val="50000"/>
                  </a:schemeClr>
                </a:solidFill>
              </a:rPr>
              <a:t>Continuous compilation (~compile)</a:t>
            </a:r>
          </a:p>
          <a:p>
            <a:endParaRPr lang="en-US" dirty="0">
              <a:solidFill>
                <a:schemeClr val="bg2">
                  <a:lumMod val="50000"/>
                </a:schemeClr>
              </a:solidFill>
            </a:endParaRPr>
          </a:p>
          <a:p>
            <a:r>
              <a:rPr lang="en-US" dirty="0">
                <a:solidFill>
                  <a:schemeClr val="bg2">
                    <a:lumMod val="50000"/>
                  </a:schemeClr>
                </a:solidFill>
              </a:rPr>
              <a:t>A portable jar file (assembly) can be created </a:t>
            </a:r>
          </a:p>
          <a:p>
            <a:endParaRPr lang="en-US" dirty="0">
              <a:solidFill>
                <a:schemeClr val="bg2">
                  <a:lumMod val="50000"/>
                </a:schemeClr>
              </a:solidFill>
            </a:endParaRPr>
          </a:p>
          <a:p>
            <a:r>
              <a:rPr lang="en-US" dirty="0">
                <a:solidFill>
                  <a:schemeClr val="bg2">
                    <a:lumMod val="50000"/>
                  </a:schemeClr>
                </a:solidFill>
              </a:rPr>
              <a:t>SBT is the native compiler for </a:t>
            </a:r>
            <a:r>
              <a:rPr lang="en-US" dirty="0" err="1">
                <a:solidFill>
                  <a:schemeClr val="bg2">
                    <a:lumMod val="50000"/>
                  </a:schemeClr>
                </a:solidFill>
              </a:rPr>
              <a:t>scala</a:t>
            </a:r>
            <a:endParaRPr lang="en-US" dirty="0">
              <a:solidFill>
                <a:schemeClr val="bg2">
                  <a:lumMod val="50000"/>
                </a:schemeClr>
              </a:solidFill>
            </a:endParaRPr>
          </a:p>
          <a:p>
            <a:pPr lvl="1"/>
            <a:r>
              <a:rPr lang="is-IS" dirty="0">
                <a:solidFill>
                  <a:schemeClr val="bg2">
                    <a:lumMod val="50000"/>
                  </a:schemeClr>
                </a:solidFill>
              </a:rPr>
              <a:t>Spark compiles in both, with the maven build tool currently recommended</a:t>
            </a:r>
            <a:endParaRPr lang="en-US" dirty="0">
              <a:solidFill>
                <a:schemeClr val="bg2">
                  <a:lumMod val="50000"/>
                </a:schemeClr>
              </a:solidFill>
            </a:endParaRPr>
          </a:p>
          <a:p>
            <a:pPr lvl="1"/>
            <a:r>
              <a:rPr lang="en-US" dirty="0">
                <a:solidFill>
                  <a:schemeClr val="bg2">
                    <a:lumMod val="50000"/>
                  </a:schemeClr>
                </a:solidFill>
              </a:rPr>
              <a:t>Most contributors prefer </a:t>
            </a:r>
            <a:r>
              <a:rPr lang="en-US" dirty="0" err="1">
                <a:solidFill>
                  <a:schemeClr val="bg2">
                    <a:lumMod val="50000"/>
                  </a:schemeClr>
                </a:solidFill>
              </a:rPr>
              <a:t>sbt</a:t>
            </a:r>
            <a:r>
              <a:rPr lang="en-US" dirty="0">
                <a:solidFill>
                  <a:schemeClr val="bg2">
                    <a:lumMod val="50000"/>
                  </a:schemeClr>
                </a:solidFill>
              </a:rPr>
              <a:t> based on the continuous compilation </a:t>
            </a:r>
          </a:p>
        </p:txBody>
      </p:sp>
      <p:sp>
        <p:nvSpPr>
          <p:cNvPr id="3" name="Title 2"/>
          <p:cNvSpPr>
            <a:spLocks noGrp="1"/>
          </p:cNvSpPr>
          <p:nvPr>
            <p:ph type="title"/>
          </p:nvPr>
        </p:nvSpPr>
        <p:spPr>
          <a:xfrm>
            <a:off x="457200" y="1003166"/>
            <a:ext cx="8436385" cy="685800"/>
          </a:xfrm>
        </p:spPr>
        <p:txBody>
          <a:bodyPr/>
          <a:lstStyle/>
          <a:p>
            <a:r>
              <a:rPr lang="en-US"/>
              <a:t>Simple Build </a:t>
            </a:r>
            <a:r>
              <a:rPr lang="en-US" dirty="0"/>
              <a:t>Tool (</a:t>
            </a:r>
            <a:r>
              <a:rPr lang="en-US" dirty="0" err="1"/>
              <a:t>sbt</a:t>
            </a:r>
            <a:r>
              <a:rPr lang="en-US" dirty="0"/>
              <a:t>)</a:t>
            </a:r>
          </a:p>
        </p:txBody>
      </p:sp>
      <p:pic>
        <p:nvPicPr>
          <p:cNvPr id="4" name="Picture 3"/>
          <p:cNvPicPr>
            <a:picLocks noChangeAspect="1"/>
          </p:cNvPicPr>
          <p:nvPr/>
        </p:nvPicPr>
        <p:blipFill>
          <a:blip r:embed="rId2"/>
          <a:stretch>
            <a:fillRect/>
          </a:stretch>
        </p:blipFill>
        <p:spPr>
          <a:xfrm>
            <a:off x="6489065" y="1295992"/>
            <a:ext cx="2289810" cy="2289810"/>
          </a:xfrm>
          <a:prstGeom prst="rect">
            <a:avLst/>
          </a:prstGeom>
        </p:spPr>
      </p:pic>
      <p:sp>
        <p:nvSpPr>
          <p:cNvPr id="5" name="Rectangle 4"/>
          <p:cNvSpPr/>
          <p:nvPr/>
        </p:nvSpPr>
        <p:spPr>
          <a:xfrm>
            <a:off x="2857500" y="4598063"/>
            <a:ext cx="3429000" cy="222240"/>
          </a:xfrm>
          <a:prstGeom prst="rect">
            <a:avLst/>
          </a:prstGeom>
        </p:spPr>
        <p:txBody>
          <a:bodyPr>
            <a:spAutoFit/>
          </a:bodyPr>
          <a:lstStyle/>
          <a:p>
            <a:pPr algn="ctr"/>
            <a:r>
              <a:rPr lang="en-US" sz="844" b="1" i="1" dirty="0"/>
              <a:t>Show lambda example</a:t>
            </a:r>
          </a:p>
        </p:txBody>
      </p:sp>
    </p:spTree>
    <p:extLst>
      <p:ext uri="{BB962C8B-B14F-4D97-AF65-F5344CB8AC3E}">
        <p14:creationId xmlns:p14="http://schemas.microsoft.com/office/powerpoint/2010/main" val="1457596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10906"/>
            <a:ext cx="6327289" cy="288707"/>
          </a:xfrm>
        </p:spPr>
        <p:txBody>
          <a:bodyPr>
            <a:normAutofit fontScale="90000"/>
          </a:bodyPr>
          <a:lstStyle/>
          <a:p>
            <a:r>
              <a:rPr lang="en-US" dirty="0"/>
              <a:t>Collections in </a:t>
            </a:r>
            <a:r>
              <a:rPr lang="en-US" dirty="0" err="1"/>
              <a:t>Scala</a:t>
            </a:r>
            <a:endParaRPr lang="en-US" dirty="0"/>
          </a:p>
        </p:txBody>
      </p:sp>
      <p:pic>
        <p:nvPicPr>
          <p:cNvPr id="2" name="Picture 1"/>
          <p:cNvPicPr>
            <a:picLocks noChangeAspect="1"/>
          </p:cNvPicPr>
          <p:nvPr/>
        </p:nvPicPr>
        <p:blipFill>
          <a:blip r:embed="rId2"/>
          <a:stretch>
            <a:fillRect/>
          </a:stretch>
        </p:blipFill>
        <p:spPr>
          <a:xfrm>
            <a:off x="1219200" y="302044"/>
            <a:ext cx="7785100" cy="4394200"/>
          </a:xfrm>
          <a:prstGeom prst="rect">
            <a:avLst/>
          </a:prstGeom>
        </p:spPr>
      </p:pic>
      <p:sp>
        <p:nvSpPr>
          <p:cNvPr id="7" name="Rectangle 6"/>
          <p:cNvSpPr/>
          <p:nvPr/>
        </p:nvSpPr>
        <p:spPr>
          <a:xfrm>
            <a:off x="152400" y="4696244"/>
            <a:ext cx="5150769" cy="307777"/>
          </a:xfrm>
          <a:prstGeom prst="rect">
            <a:avLst/>
          </a:prstGeom>
        </p:spPr>
        <p:txBody>
          <a:bodyPr wrap="none">
            <a:spAutoFit/>
          </a:bodyPr>
          <a:lstStyle/>
          <a:p>
            <a:r>
              <a:rPr lang="en-US" sz="1400" dirty="0">
                <a:solidFill>
                  <a:schemeClr val="tx2">
                    <a:lumMod val="10000"/>
                  </a:schemeClr>
                </a:solidFill>
                <a:hlinkClick r:id="rId3"/>
              </a:rPr>
              <a:t>https://</a:t>
            </a:r>
            <a:r>
              <a:rPr lang="en-US" sz="1400" dirty="0" err="1">
                <a:solidFill>
                  <a:schemeClr val="tx2">
                    <a:lumMod val="10000"/>
                  </a:schemeClr>
                </a:solidFill>
                <a:hlinkClick r:id="rId3"/>
              </a:rPr>
              <a:t>docs.scala-lang.org</a:t>
            </a:r>
            <a:r>
              <a:rPr lang="en-US" sz="1400" dirty="0">
                <a:solidFill>
                  <a:schemeClr val="tx2">
                    <a:lumMod val="10000"/>
                  </a:schemeClr>
                </a:solidFill>
                <a:hlinkClick r:id="rId3"/>
              </a:rPr>
              <a:t>/overviews/collections/</a:t>
            </a:r>
            <a:r>
              <a:rPr lang="en-US" sz="1400" dirty="0" err="1">
                <a:solidFill>
                  <a:schemeClr val="tx2">
                    <a:lumMod val="10000"/>
                  </a:schemeClr>
                </a:solidFill>
                <a:hlinkClick r:id="rId3"/>
              </a:rPr>
              <a:t>overview.html</a:t>
            </a:r>
            <a:endParaRPr lang="en-US" sz="1400" dirty="0">
              <a:solidFill>
                <a:schemeClr val="tx2">
                  <a:lumMod val="10000"/>
                </a:schemeClr>
              </a:solidFill>
            </a:endParaRPr>
          </a:p>
        </p:txBody>
      </p:sp>
    </p:spTree>
    <p:extLst>
      <p:ext uri="{BB962C8B-B14F-4D97-AF65-F5344CB8AC3E}">
        <p14:creationId xmlns:p14="http://schemas.microsoft.com/office/powerpoint/2010/main" val="1484699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10906"/>
            <a:ext cx="6327289" cy="288707"/>
          </a:xfrm>
        </p:spPr>
        <p:txBody>
          <a:bodyPr>
            <a:normAutofit fontScale="90000"/>
          </a:bodyPr>
          <a:lstStyle/>
          <a:p>
            <a:r>
              <a:rPr lang="en-US" dirty="0"/>
              <a:t>Collections in Scala: Immutable</a:t>
            </a:r>
          </a:p>
        </p:txBody>
      </p:sp>
      <p:pic>
        <p:nvPicPr>
          <p:cNvPr id="4" name="Picture 3"/>
          <p:cNvPicPr>
            <a:picLocks noChangeAspect="1"/>
          </p:cNvPicPr>
          <p:nvPr/>
        </p:nvPicPr>
        <p:blipFill>
          <a:blip r:embed="rId2"/>
          <a:stretch>
            <a:fillRect/>
          </a:stretch>
        </p:blipFill>
        <p:spPr>
          <a:xfrm>
            <a:off x="1828800" y="1200150"/>
            <a:ext cx="5406390" cy="3943350"/>
          </a:xfrm>
          <a:prstGeom prst="rect">
            <a:avLst/>
          </a:prstGeom>
        </p:spPr>
      </p:pic>
      <p:sp>
        <p:nvSpPr>
          <p:cNvPr id="5" name="Rectangle 4"/>
          <p:cNvSpPr/>
          <p:nvPr/>
        </p:nvSpPr>
        <p:spPr>
          <a:xfrm>
            <a:off x="152400" y="4696244"/>
            <a:ext cx="5150769" cy="307777"/>
          </a:xfrm>
          <a:prstGeom prst="rect">
            <a:avLst/>
          </a:prstGeom>
        </p:spPr>
        <p:txBody>
          <a:bodyPr wrap="none">
            <a:spAutoFit/>
          </a:bodyPr>
          <a:lstStyle/>
          <a:p>
            <a:r>
              <a:rPr lang="en-US" sz="1400" dirty="0">
                <a:solidFill>
                  <a:schemeClr val="tx2">
                    <a:lumMod val="10000"/>
                  </a:schemeClr>
                </a:solidFill>
                <a:hlinkClick r:id="rId3"/>
              </a:rPr>
              <a:t>https://</a:t>
            </a:r>
            <a:r>
              <a:rPr lang="en-US" sz="1400" dirty="0" err="1">
                <a:solidFill>
                  <a:schemeClr val="tx2">
                    <a:lumMod val="10000"/>
                  </a:schemeClr>
                </a:solidFill>
                <a:hlinkClick r:id="rId3"/>
              </a:rPr>
              <a:t>docs.scala-lang.org</a:t>
            </a:r>
            <a:r>
              <a:rPr lang="en-US" sz="1400" dirty="0">
                <a:solidFill>
                  <a:schemeClr val="tx2">
                    <a:lumMod val="10000"/>
                  </a:schemeClr>
                </a:solidFill>
                <a:hlinkClick r:id="rId3"/>
              </a:rPr>
              <a:t>/overviews/collections/</a:t>
            </a:r>
            <a:r>
              <a:rPr lang="en-US" sz="1400" dirty="0" err="1">
                <a:solidFill>
                  <a:schemeClr val="tx2">
                    <a:lumMod val="10000"/>
                  </a:schemeClr>
                </a:solidFill>
                <a:hlinkClick r:id="rId3"/>
              </a:rPr>
              <a:t>overview.html</a:t>
            </a:r>
            <a:endParaRPr lang="en-US" sz="1400" dirty="0">
              <a:solidFill>
                <a:schemeClr val="tx2">
                  <a:lumMod val="10000"/>
                </a:schemeClr>
              </a:solidFill>
            </a:endParaRPr>
          </a:p>
        </p:txBody>
      </p:sp>
    </p:spTree>
    <p:extLst>
      <p:ext uri="{BB962C8B-B14F-4D97-AF65-F5344CB8AC3E}">
        <p14:creationId xmlns:p14="http://schemas.microsoft.com/office/powerpoint/2010/main" val="266156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10906"/>
            <a:ext cx="6327289" cy="288707"/>
          </a:xfrm>
        </p:spPr>
        <p:txBody>
          <a:bodyPr>
            <a:normAutofit fontScale="90000"/>
          </a:bodyPr>
          <a:lstStyle/>
          <a:p>
            <a:r>
              <a:rPr lang="en-US" dirty="0"/>
              <a:t>Collections in Scala: Mutable</a:t>
            </a:r>
          </a:p>
        </p:txBody>
      </p:sp>
      <p:pic>
        <p:nvPicPr>
          <p:cNvPr id="4" name="Picture 3"/>
          <p:cNvPicPr>
            <a:picLocks noChangeAspect="1"/>
          </p:cNvPicPr>
          <p:nvPr/>
        </p:nvPicPr>
        <p:blipFill>
          <a:blip r:embed="rId2"/>
          <a:stretch>
            <a:fillRect/>
          </a:stretch>
        </p:blipFill>
        <p:spPr>
          <a:xfrm>
            <a:off x="1010194" y="285750"/>
            <a:ext cx="8164286" cy="5143500"/>
          </a:xfrm>
          <a:prstGeom prst="rect">
            <a:avLst/>
          </a:prstGeom>
        </p:spPr>
      </p:pic>
      <p:sp>
        <p:nvSpPr>
          <p:cNvPr id="7" name="Rectangle 6"/>
          <p:cNvSpPr/>
          <p:nvPr/>
        </p:nvSpPr>
        <p:spPr>
          <a:xfrm>
            <a:off x="152400" y="4696244"/>
            <a:ext cx="5150769" cy="307777"/>
          </a:xfrm>
          <a:prstGeom prst="rect">
            <a:avLst/>
          </a:prstGeom>
        </p:spPr>
        <p:txBody>
          <a:bodyPr wrap="none">
            <a:spAutoFit/>
          </a:bodyPr>
          <a:lstStyle/>
          <a:p>
            <a:r>
              <a:rPr lang="en-US" sz="1400" dirty="0">
                <a:solidFill>
                  <a:schemeClr val="tx2">
                    <a:lumMod val="10000"/>
                  </a:schemeClr>
                </a:solidFill>
                <a:hlinkClick r:id="rId3"/>
              </a:rPr>
              <a:t>https://</a:t>
            </a:r>
            <a:r>
              <a:rPr lang="en-US" sz="1400" dirty="0" err="1">
                <a:solidFill>
                  <a:schemeClr val="tx2">
                    <a:lumMod val="10000"/>
                  </a:schemeClr>
                </a:solidFill>
                <a:hlinkClick r:id="rId3"/>
              </a:rPr>
              <a:t>docs.scala-lang.org</a:t>
            </a:r>
            <a:r>
              <a:rPr lang="en-US" sz="1400" dirty="0">
                <a:solidFill>
                  <a:schemeClr val="tx2">
                    <a:lumMod val="10000"/>
                  </a:schemeClr>
                </a:solidFill>
                <a:hlinkClick r:id="rId3"/>
              </a:rPr>
              <a:t>/overviews/collections/</a:t>
            </a:r>
            <a:r>
              <a:rPr lang="en-US" sz="1400" dirty="0" err="1">
                <a:solidFill>
                  <a:schemeClr val="tx2">
                    <a:lumMod val="10000"/>
                  </a:schemeClr>
                </a:solidFill>
                <a:hlinkClick r:id="rId3"/>
              </a:rPr>
              <a:t>overview.html</a:t>
            </a:r>
            <a:endParaRPr lang="en-US" sz="1400" dirty="0">
              <a:solidFill>
                <a:schemeClr val="tx2">
                  <a:lumMod val="10000"/>
                </a:schemeClr>
              </a:solidFill>
            </a:endParaRPr>
          </a:p>
        </p:txBody>
      </p:sp>
    </p:spTree>
    <p:extLst>
      <p:ext uri="{BB962C8B-B14F-4D97-AF65-F5344CB8AC3E}">
        <p14:creationId xmlns:p14="http://schemas.microsoft.com/office/powerpoint/2010/main" val="182341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533400" y="1472034"/>
            <a:ext cx="8458200" cy="3108281"/>
          </a:xfrm>
        </p:spPr>
        <p:txBody>
          <a:bodyPr>
            <a:noAutofit/>
          </a:bodyPr>
          <a:lstStyle/>
          <a:p>
            <a:pPr marL="285750" indent="-285750" algn="l">
              <a:lnSpc>
                <a:spcPct val="200000"/>
              </a:lnSpc>
              <a:buFont typeface="Arial" charset="0"/>
              <a:buChar char="•"/>
            </a:pPr>
            <a:r>
              <a:rPr lang="en-US" sz="1600" dirty="0">
                <a:latin typeface="HelvNeue Roman for IBM" charset="0"/>
                <a:ea typeface="HelvNeue Roman for IBM" charset="0"/>
                <a:cs typeface="HelvNeue Roman for IBM" charset="0"/>
              </a:rPr>
              <a:t>Make sure java (</a:t>
            </a:r>
            <a:r>
              <a:rPr lang="en-US" sz="1600" dirty="0" err="1">
                <a:latin typeface="HelvNeue Roman for IBM" charset="0"/>
                <a:ea typeface="HelvNeue Roman for IBM" charset="0"/>
                <a:cs typeface="HelvNeue Roman for IBM" charset="0"/>
              </a:rPr>
              <a:t>preferrably</a:t>
            </a:r>
            <a:r>
              <a:rPr lang="en-US" sz="1600" dirty="0">
                <a:latin typeface="HelvNeue Roman for IBM" charset="0"/>
                <a:ea typeface="HelvNeue Roman for IBM" charset="0"/>
                <a:cs typeface="HelvNeue Roman for IBM" charset="0"/>
              </a:rPr>
              <a:t> java 8) is installed </a:t>
            </a:r>
            <a:r>
              <a:rPr lang="en-US" sz="1600" b="1" i="1" dirty="0">
                <a:latin typeface="HelvNeue Roman for IBM" charset="0"/>
                <a:ea typeface="HelvNeue Roman for IBM" charset="0"/>
                <a:cs typeface="HelvNeue Roman for IBM" charset="0"/>
              </a:rPr>
              <a:t>Java 9 will not work!</a:t>
            </a:r>
            <a:endParaRPr lang="en-US" sz="1600" dirty="0">
              <a:latin typeface="HelvNeue Roman for IBM" charset="0"/>
              <a:ea typeface="HelvNeue Roman for IBM" charset="0"/>
              <a:cs typeface="HelvNeue Roman for IBM" charset="0"/>
            </a:endParaRPr>
          </a:p>
          <a:p>
            <a:pPr marL="285750" indent="-285750" algn="l">
              <a:lnSpc>
                <a:spcPct val="200000"/>
              </a:lnSpc>
              <a:buFont typeface="Arial" charset="0"/>
              <a:buChar char="•"/>
            </a:pPr>
            <a:r>
              <a:rPr lang="en-US" sz="1600" dirty="0">
                <a:latin typeface="HelvNeue Roman for IBM" charset="0"/>
                <a:ea typeface="HelvNeue Roman for IBM" charset="0"/>
                <a:cs typeface="HelvNeue Roman for IBM" charset="0"/>
              </a:rPr>
              <a:t>Go to </a:t>
            </a:r>
            <a:r>
              <a:rPr lang="en-US" sz="1600" dirty="0">
                <a:latin typeface="HelvNeue Roman for IBM" charset="0"/>
                <a:ea typeface="HelvNeue Roman for IBM" charset="0"/>
                <a:cs typeface="HelvNeue Roman for IBM" charset="0"/>
                <a:hlinkClick r:id="rId3"/>
              </a:rPr>
              <a:t>https://spark.apache.org/downloads.html</a:t>
            </a:r>
            <a:endParaRPr lang="en-US" sz="1600" dirty="0">
              <a:latin typeface="HelvNeue Roman for IBM" charset="0"/>
              <a:ea typeface="HelvNeue Roman for IBM" charset="0"/>
              <a:cs typeface="HelvNeue Roman for IBM" charset="0"/>
            </a:endParaRPr>
          </a:p>
          <a:p>
            <a:pPr marL="628650" lvl="1" indent="-285750" algn="l">
              <a:lnSpc>
                <a:spcPct val="200000"/>
              </a:lnSpc>
              <a:buFont typeface="Arial" charset="0"/>
              <a:buChar char="•"/>
            </a:pPr>
            <a:r>
              <a:rPr lang="en-US" sz="1600" dirty="0"/>
              <a:t>Download Pre-built Apache Hadoop 2.7 and later</a:t>
            </a:r>
          </a:p>
          <a:p>
            <a:pPr lvl="1" algn="l">
              <a:lnSpc>
                <a:spcPct val="200000"/>
              </a:lnSpc>
            </a:pPr>
            <a:r>
              <a:rPr lang="en-US" sz="1600" dirty="0"/>
              <a:t>		“export SPARK_HOME=/my/path/spark-2.2.0-bin-hadoop2.7” to ~/.</a:t>
            </a:r>
            <a:r>
              <a:rPr lang="en-US" sz="1600" dirty="0" err="1"/>
              <a:t>bash_profile</a:t>
            </a:r>
            <a:endParaRPr lang="en-US" sz="1600" dirty="0"/>
          </a:p>
          <a:p>
            <a:pPr marL="628650" lvl="1" indent="-285750" algn="l">
              <a:lnSpc>
                <a:spcPct val="200000"/>
              </a:lnSpc>
              <a:buFont typeface="Arial" charset="0"/>
              <a:buChar char="•"/>
            </a:pPr>
            <a:r>
              <a:rPr lang="en-US" sz="1600" dirty="0"/>
              <a:t>At command line type $SPARK_HOME/bin/spark-shell</a:t>
            </a:r>
          </a:p>
          <a:p>
            <a:pPr marL="628650" lvl="1" indent="-285750" algn="l">
              <a:lnSpc>
                <a:spcPct val="200000"/>
              </a:lnSpc>
              <a:buFont typeface="Arial" charset="0"/>
              <a:buChar char="•"/>
            </a:pPr>
            <a:r>
              <a:rPr lang="en-US" sz="1600" dirty="0"/>
              <a:t>If that works, we’re good to go!</a:t>
            </a:r>
          </a:p>
        </p:txBody>
      </p:sp>
      <p:sp>
        <p:nvSpPr>
          <p:cNvPr id="5" name="Title 4"/>
          <p:cNvSpPr>
            <a:spLocks noGrp="1"/>
          </p:cNvSpPr>
          <p:nvPr>
            <p:ph type="title"/>
          </p:nvPr>
        </p:nvSpPr>
        <p:spPr>
          <a:xfrm>
            <a:off x="426720" y="984532"/>
            <a:ext cx="7886700" cy="473119"/>
          </a:xfrm>
        </p:spPr>
        <p:txBody>
          <a:bodyPr>
            <a:normAutofit/>
          </a:bodyPr>
          <a:lstStyle/>
          <a:p>
            <a:r>
              <a:rPr lang="en-US" sz="2800" dirty="0"/>
              <a:t>Getting Started with Apache Spark</a:t>
            </a:r>
          </a:p>
        </p:txBody>
      </p:sp>
      <p:sp>
        <p:nvSpPr>
          <p:cNvPr id="2" name="Rectangle 1"/>
          <p:cNvSpPr/>
          <p:nvPr/>
        </p:nvSpPr>
        <p:spPr>
          <a:xfrm>
            <a:off x="2134758" y="4528157"/>
            <a:ext cx="5256642" cy="584775"/>
          </a:xfrm>
          <a:prstGeom prst="rect">
            <a:avLst/>
          </a:prstGeom>
        </p:spPr>
        <p:txBody>
          <a:bodyPr wrap="square">
            <a:spAutoFit/>
          </a:bodyPr>
          <a:lstStyle/>
          <a:p>
            <a:pPr>
              <a:lnSpc>
                <a:spcPct val="200000"/>
              </a:lnSpc>
            </a:pPr>
            <a:r>
              <a:rPr lang="en-US" sz="1600" dirty="0">
                <a:solidFill>
                  <a:schemeClr val="bg2">
                    <a:lumMod val="50000"/>
                  </a:schemeClr>
                </a:solidFill>
                <a:latin typeface="HelvNeue Roman for IBM" charset="0"/>
                <a:ea typeface="HelvNeue Roman for IBM" charset="0"/>
                <a:cs typeface="HelvNeue Roman for IBM" charset="0"/>
              </a:rPr>
              <a:t>Course Materials Link: </a:t>
            </a:r>
            <a:r>
              <a:rPr lang="en-US" sz="1600" dirty="0">
                <a:latin typeface="HelvNeue Roman for IBM" charset="0"/>
                <a:ea typeface="HelvNeue Roman for IBM" charset="0"/>
                <a:cs typeface="HelvNeue Roman for IBM" charset="0"/>
                <a:hlinkClick r:id="rId4"/>
              </a:rPr>
              <a:t>http://bit.ly/DSatESwithSpark</a:t>
            </a:r>
            <a:endParaRPr lang="en-US" sz="1600" dirty="0">
              <a:latin typeface="HelvNeue Roman for IBM" charset="0"/>
              <a:ea typeface="HelvNeue Roman for IBM" charset="0"/>
              <a:cs typeface="HelvNeue Roman for IBM" charset="0"/>
            </a:endParaRPr>
          </a:p>
        </p:txBody>
      </p:sp>
      <p:sp>
        <p:nvSpPr>
          <p:cNvPr id="7" name="Rectangle 6"/>
          <p:cNvSpPr/>
          <p:nvPr/>
        </p:nvSpPr>
        <p:spPr>
          <a:xfrm>
            <a:off x="381000" y="423687"/>
            <a:ext cx="4241867" cy="469359"/>
          </a:xfrm>
          <a:prstGeom prst="rect">
            <a:avLst/>
          </a:prstGeom>
        </p:spPr>
        <p:txBody>
          <a:bodyPr wrap="none">
            <a:spAutoFit/>
          </a:bodyPr>
          <a:lstStyle/>
          <a:p>
            <a:pPr>
              <a:lnSpc>
                <a:spcPct val="200000"/>
              </a:lnSpc>
            </a:pPr>
            <a:r>
              <a:rPr lang="en-US" sz="1400" dirty="0">
                <a:solidFill>
                  <a:schemeClr val="bg2">
                    <a:lumMod val="50000"/>
                  </a:schemeClr>
                </a:solidFill>
                <a:latin typeface="HelvNeue Roman for IBM" charset="0"/>
                <a:ea typeface="HelvNeue Roman for IBM" charset="0"/>
                <a:cs typeface="HelvNeue Roman for IBM" charset="0"/>
              </a:rPr>
              <a:t>Course Materials Link: </a:t>
            </a:r>
            <a:r>
              <a:rPr lang="en-US" sz="1400" dirty="0">
                <a:latin typeface="HelvNeue Roman for IBM" charset="0"/>
                <a:ea typeface="HelvNeue Roman for IBM" charset="0"/>
                <a:cs typeface="HelvNeue Roman for IBM" charset="0"/>
                <a:hlinkClick r:id="rId5"/>
              </a:rPr>
              <a:t>http://</a:t>
            </a:r>
            <a:r>
              <a:rPr lang="en-US" sz="1400" dirty="0">
                <a:latin typeface="HelvNeue Roman for IBM" charset="0"/>
                <a:ea typeface="HelvNeue Roman for IBM" charset="0"/>
                <a:cs typeface="HelvNeue Roman for IBM" charset="0"/>
                <a:hlinkClick r:id="rId4"/>
              </a:rPr>
              <a:t>bit.ly/DSatESwithSpark</a:t>
            </a:r>
            <a:endParaRPr lang="en-US" sz="1400" dirty="0">
              <a:latin typeface="HelvNeue Roman for IBM" charset="0"/>
              <a:ea typeface="HelvNeue Roman for IBM" charset="0"/>
              <a:cs typeface="HelvNeue Roman for IBM" charset="0"/>
            </a:endParaRPr>
          </a:p>
        </p:txBody>
      </p:sp>
    </p:spTree>
    <p:extLst>
      <p:ext uri="{BB962C8B-B14F-4D97-AF65-F5344CB8AC3E}">
        <p14:creationId xmlns:p14="http://schemas.microsoft.com/office/powerpoint/2010/main" val="1651534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2114550"/>
            <a:ext cx="2948940" cy="304800"/>
          </a:xfrm>
        </p:spPr>
        <p:txBody>
          <a:bodyPr>
            <a:normAutofit lnSpcReduction="10000"/>
          </a:bodyPr>
          <a:lstStyle/>
          <a:p>
            <a:r>
              <a:rPr lang="en-US" sz="1400" dirty="0">
                <a:solidFill>
                  <a:schemeClr val="bg2">
                    <a:lumMod val="50000"/>
                  </a:schemeClr>
                </a:solidFill>
              </a:rPr>
              <a:t>A Tuple is not a collection!</a:t>
            </a:r>
          </a:p>
          <a:p>
            <a:endParaRPr lang="en-US" dirty="0"/>
          </a:p>
          <a:p>
            <a:endParaRPr lang="en-US" dirty="0"/>
          </a:p>
        </p:txBody>
      </p:sp>
      <p:sp>
        <p:nvSpPr>
          <p:cNvPr id="3" name="Title 2"/>
          <p:cNvSpPr>
            <a:spLocks noGrp="1"/>
          </p:cNvSpPr>
          <p:nvPr>
            <p:ph type="title"/>
          </p:nvPr>
        </p:nvSpPr>
        <p:spPr>
          <a:xfrm>
            <a:off x="381000" y="895350"/>
            <a:ext cx="8436385" cy="685800"/>
          </a:xfrm>
        </p:spPr>
        <p:txBody>
          <a:bodyPr/>
          <a:lstStyle/>
          <a:p>
            <a:r>
              <a:rPr lang="en-US" dirty="0"/>
              <a:t>Operations on Collections </a:t>
            </a:r>
          </a:p>
        </p:txBody>
      </p:sp>
      <p:pic>
        <p:nvPicPr>
          <p:cNvPr id="5" name="Picture 4" descr="Screen Shot 2016-01-28 at 11.52.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709420"/>
            <a:ext cx="4410075" cy="3060052"/>
          </a:xfrm>
          <a:prstGeom prst="rect">
            <a:avLst/>
          </a:prstGeom>
        </p:spPr>
      </p:pic>
    </p:spTree>
    <p:extLst>
      <p:ext uri="{BB962C8B-B14F-4D97-AF65-F5344CB8AC3E}">
        <p14:creationId xmlns:p14="http://schemas.microsoft.com/office/powerpoint/2010/main" val="1740220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867400" y="1067456"/>
            <a:ext cx="2819400" cy="347569"/>
          </a:xfrm>
        </p:spPr>
        <p:txBody>
          <a:bodyPr>
            <a:normAutofit/>
          </a:bodyPr>
          <a:lstStyle/>
          <a:p>
            <a:pPr marL="0" indent="0">
              <a:buNone/>
            </a:pPr>
            <a:r>
              <a:rPr lang="en-US" sz="1400" dirty="0">
                <a:solidFill>
                  <a:schemeClr val="tx2">
                    <a:lumMod val="10000"/>
                  </a:schemeClr>
                </a:solidFill>
              </a:rPr>
              <a:t>Map, reduce, filter, and </a:t>
            </a:r>
            <a:r>
              <a:rPr lang="en-US" sz="1400" dirty="0" err="1">
                <a:solidFill>
                  <a:schemeClr val="tx2">
                    <a:lumMod val="10000"/>
                  </a:schemeClr>
                </a:solidFill>
              </a:rPr>
              <a:t>foreach</a:t>
            </a:r>
            <a:r>
              <a:rPr lang="is-IS" sz="1400" dirty="0">
                <a:solidFill>
                  <a:schemeClr val="tx2">
                    <a:lumMod val="10000"/>
                  </a:schemeClr>
                </a:solidFill>
              </a:rPr>
              <a:t>….</a:t>
            </a:r>
            <a:endParaRPr lang="en-US" sz="1400" dirty="0">
              <a:solidFill>
                <a:schemeClr val="tx2">
                  <a:lumMod val="10000"/>
                </a:schemeClr>
              </a:solidFill>
            </a:endParaRPr>
          </a:p>
        </p:txBody>
      </p:sp>
      <p:sp>
        <p:nvSpPr>
          <p:cNvPr id="3" name="Title 2"/>
          <p:cNvSpPr>
            <a:spLocks noGrp="1"/>
          </p:cNvSpPr>
          <p:nvPr>
            <p:ph type="title"/>
          </p:nvPr>
        </p:nvSpPr>
        <p:spPr>
          <a:xfrm>
            <a:off x="381000" y="898341"/>
            <a:ext cx="8436385" cy="685800"/>
          </a:xfrm>
        </p:spPr>
        <p:txBody>
          <a:bodyPr/>
          <a:lstStyle/>
          <a:p>
            <a:r>
              <a:rPr lang="en-US" dirty="0"/>
              <a:t>Operations on Collections</a:t>
            </a:r>
            <a:r>
              <a:rPr lang="mr-IN" dirty="0"/>
              <a:t>…</a:t>
            </a:r>
            <a:endParaRPr lang="en-US" dirty="0"/>
          </a:p>
        </p:txBody>
      </p:sp>
      <p:pic>
        <p:nvPicPr>
          <p:cNvPr id="4" name="Picture 3" descr="Screen Shot 2016-01-29 at 12.01.30 AM.png"/>
          <p:cNvPicPr>
            <a:picLocks noChangeAspect="1"/>
          </p:cNvPicPr>
          <p:nvPr/>
        </p:nvPicPr>
        <p:blipFill rotWithShape="1">
          <a:blip r:embed="rId2">
            <a:extLst>
              <a:ext uri="{28A0092B-C50C-407E-A947-70E740481C1C}">
                <a14:useLocalDpi xmlns:a14="http://schemas.microsoft.com/office/drawing/2010/main" val="0"/>
              </a:ext>
            </a:extLst>
          </a:blip>
          <a:srcRect r="19338" b="44862"/>
          <a:stretch/>
        </p:blipFill>
        <p:spPr>
          <a:xfrm>
            <a:off x="2590800" y="1504950"/>
            <a:ext cx="4267200" cy="3352800"/>
          </a:xfrm>
          <a:prstGeom prst="rect">
            <a:avLst/>
          </a:prstGeom>
        </p:spPr>
      </p:pic>
    </p:spTree>
    <p:extLst>
      <p:ext uri="{BB962C8B-B14F-4D97-AF65-F5344CB8AC3E}">
        <p14:creationId xmlns:p14="http://schemas.microsoft.com/office/powerpoint/2010/main" val="1308339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898341"/>
            <a:ext cx="8436385" cy="685800"/>
          </a:xfrm>
        </p:spPr>
        <p:txBody>
          <a:bodyPr/>
          <a:lstStyle/>
          <a:p>
            <a:r>
              <a:rPr lang="en-US" dirty="0"/>
              <a:t>Operations on Collections</a:t>
            </a:r>
            <a:r>
              <a:rPr lang="mr-IN" dirty="0"/>
              <a:t>……</a:t>
            </a:r>
            <a:endParaRPr lang="en-US" dirty="0"/>
          </a:p>
        </p:txBody>
      </p:sp>
      <p:pic>
        <p:nvPicPr>
          <p:cNvPr id="5" name="Picture 4" descr="Screen Shot 2016-01-29 at 12.01.30 AM.png"/>
          <p:cNvPicPr>
            <a:picLocks noChangeAspect="1"/>
          </p:cNvPicPr>
          <p:nvPr/>
        </p:nvPicPr>
        <p:blipFill rotWithShape="1">
          <a:blip r:embed="rId2">
            <a:extLst>
              <a:ext uri="{28A0092B-C50C-407E-A947-70E740481C1C}">
                <a14:useLocalDpi xmlns:a14="http://schemas.microsoft.com/office/drawing/2010/main" val="0"/>
              </a:ext>
            </a:extLst>
          </a:blip>
          <a:srcRect t="53467"/>
          <a:stretch/>
        </p:blipFill>
        <p:spPr>
          <a:xfrm>
            <a:off x="1828800" y="1584140"/>
            <a:ext cx="5983600" cy="3200400"/>
          </a:xfrm>
          <a:prstGeom prst="rect">
            <a:avLst/>
          </a:prstGeom>
        </p:spPr>
      </p:pic>
      <p:sp>
        <p:nvSpPr>
          <p:cNvPr id="6" name="Content Placeholder 1"/>
          <p:cNvSpPr txBox="1">
            <a:spLocks/>
          </p:cNvSpPr>
          <p:nvPr/>
        </p:nvSpPr>
        <p:spPr>
          <a:xfrm>
            <a:off x="5867400" y="1067456"/>
            <a:ext cx="2819400" cy="3475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marL="171450" marR="0" indent="-171450" algn="l" defTabSz="685800" rtl="0" eaLnBrk="1" fontAlgn="auto" latinLnBrk="0" hangingPunct="1">
              <a:lnSpc>
                <a:spcPct val="100000"/>
              </a:lnSpc>
              <a:spcBef>
                <a:spcPts val="675"/>
              </a:spcBef>
              <a:spcAft>
                <a:spcPts val="0"/>
              </a:spcAft>
              <a:buClrTx/>
              <a:buSzTx/>
              <a:buFont typeface="Wingdings" pitchFamily="2" charset="2"/>
              <a:buChar char="§"/>
              <a:tabLst/>
              <a:defRPr sz="1200" b="0" i="0" u="none" strike="noStrike" cap="none" spc="0" baseline="0">
                <a:ln>
                  <a:noFill/>
                </a:ln>
                <a:solidFill>
                  <a:schemeClr val="tx2"/>
                </a:solidFill>
                <a:uFillTx/>
                <a:latin typeface="HelvNeue Medium for IBM" charset="0"/>
                <a:ea typeface="HelvNeue Medium for IBM" charset="0"/>
                <a:cs typeface="HelvNeue Medium for IBM" charset="0"/>
                <a:sym typeface="HelvNeue Bold for IBM"/>
              </a:defRPr>
            </a:lvl1pPr>
            <a:lvl2pPr marL="342900" marR="0" indent="-171450" algn="l" defTabSz="309563"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2"/>
                </a:solidFill>
                <a:uFillTx/>
                <a:latin typeface="HelvNeue Roman for IBM" charset="0"/>
                <a:ea typeface="HelvNeue Roman for IBM" charset="0"/>
                <a:cs typeface="HelvNeue Roman for IBM" charset="0"/>
                <a:sym typeface="HelvNeue Bold for IBM"/>
              </a:defRPr>
            </a:lvl2pPr>
            <a:lvl3pPr marL="514350" marR="0" indent="-171450" algn="l" defTabSz="309563" rtl="0" eaLnBrk="1" latinLnBrk="0" hangingPunct="1">
              <a:lnSpc>
                <a:spcPct val="100000"/>
              </a:lnSpc>
              <a:spcBef>
                <a:spcPts val="0"/>
              </a:spcBef>
              <a:spcAft>
                <a:spcPts val="0"/>
              </a:spcAft>
              <a:buClrTx/>
              <a:buSzTx/>
              <a:buFont typeface="Wingdings" pitchFamily="2" charset="2"/>
              <a:buChar char="§"/>
              <a:tabLst/>
              <a:defRPr sz="1200" b="0" i="0" u="none" strike="noStrike" cap="none" spc="0" baseline="0">
                <a:ln>
                  <a:noFill/>
                </a:ln>
                <a:solidFill>
                  <a:schemeClr val="tx2"/>
                </a:solidFill>
                <a:uFillTx/>
                <a:latin typeface="HelvNeue Roman for IBM" charset="0"/>
                <a:ea typeface="HelvNeue Roman for IBM" charset="0"/>
                <a:cs typeface="HelvNeue Roman for IBM" charset="0"/>
                <a:sym typeface="HelvNeue Bold for IBM"/>
              </a:defRPr>
            </a:lvl3pPr>
            <a:lvl4pPr marL="517327" marR="0" indent="0" algn="l" defTabSz="309563" rtl="0" eaLnBrk="1" latinLnBrk="0" hangingPunct="1">
              <a:lnSpc>
                <a:spcPct val="100000"/>
              </a:lnSpc>
              <a:spcBef>
                <a:spcPts val="100"/>
              </a:spcBef>
              <a:spcAft>
                <a:spcPts val="0"/>
              </a:spcAft>
              <a:buClrTx/>
              <a:buSzTx/>
              <a:buFontTx/>
              <a:buNone/>
              <a:tabLst/>
              <a:defRPr sz="1200" b="0" i="0" u="none" strike="noStrike" cap="none" spc="0" baseline="0">
                <a:ln>
                  <a:noFill/>
                </a:ln>
                <a:solidFill>
                  <a:schemeClr val="tx2"/>
                </a:solidFill>
                <a:uFillTx/>
                <a:latin typeface="HelvNeue Light for IBM" charset="0"/>
                <a:ea typeface="HelvNeue Light for IBM" charset="0"/>
                <a:cs typeface="HelvNeue Light for IBM" charset="0"/>
                <a:sym typeface="HelvNeue Bold for IBM"/>
              </a:defRPr>
            </a:lvl4pPr>
            <a:lvl5pPr marL="687586" marR="0" indent="0" algn="l" defTabSz="309563" rtl="0" eaLnBrk="1" latinLnBrk="0" hangingPunct="1">
              <a:lnSpc>
                <a:spcPct val="100000"/>
              </a:lnSpc>
              <a:spcBef>
                <a:spcPts val="100"/>
              </a:spcBef>
              <a:spcAft>
                <a:spcPts val="0"/>
              </a:spcAft>
              <a:buClrTx/>
              <a:buSzTx/>
              <a:buFontTx/>
              <a:buNone/>
              <a:tabLst/>
              <a:defRPr sz="1200" b="0" i="0" u="none" strike="noStrike" cap="none" spc="0" baseline="0">
                <a:ln>
                  <a:noFill/>
                </a:ln>
                <a:solidFill>
                  <a:schemeClr val="tx2"/>
                </a:solidFill>
                <a:uFillTx/>
                <a:latin typeface="HelvNeue Light Cond for IBM" charset="0"/>
                <a:ea typeface="HelvNeue Light Cond for IBM" charset="0"/>
                <a:cs typeface="HelvNeue Light Cond for IBM" charset="0"/>
                <a:sym typeface="HelvNeue Bold for IBM"/>
              </a:defRPr>
            </a:lvl5pPr>
            <a:lvl6pPr marL="0" marR="0" indent="428625"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9pPr>
          </a:lstStyle>
          <a:p>
            <a:pPr marL="0" indent="0">
              <a:buFont typeface="Wingdings" pitchFamily="2" charset="2"/>
              <a:buNone/>
            </a:pPr>
            <a:r>
              <a:rPr lang="en-US" sz="1400">
                <a:solidFill>
                  <a:schemeClr val="tx2">
                    <a:lumMod val="10000"/>
                  </a:schemeClr>
                </a:solidFill>
              </a:rPr>
              <a:t>Map, reduce, filter, and foreach</a:t>
            </a:r>
            <a:r>
              <a:rPr lang="is-IS" sz="1400">
                <a:solidFill>
                  <a:schemeClr val="tx2">
                    <a:lumMod val="10000"/>
                  </a:schemeClr>
                </a:solidFill>
              </a:rPr>
              <a:t>….</a:t>
            </a:r>
            <a:endParaRPr lang="en-US" sz="1400" dirty="0">
              <a:solidFill>
                <a:schemeClr val="tx2">
                  <a:lumMod val="10000"/>
                </a:schemeClr>
              </a:solidFill>
            </a:endParaRPr>
          </a:p>
        </p:txBody>
      </p:sp>
    </p:spTree>
    <p:extLst>
      <p:ext uri="{BB962C8B-B14F-4D97-AF65-F5344CB8AC3E}">
        <p14:creationId xmlns:p14="http://schemas.microsoft.com/office/powerpoint/2010/main" val="1736039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1428750"/>
            <a:ext cx="3200400" cy="685800"/>
          </a:xfrm>
        </p:spPr>
        <p:txBody>
          <a:bodyPr>
            <a:normAutofit fontScale="90000"/>
          </a:bodyPr>
          <a:lstStyle/>
          <a:p>
            <a:pPr algn="r"/>
            <a:r>
              <a:rPr lang="en-US" dirty="0"/>
              <a:t>Creating Collections in </a:t>
            </a:r>
            <a:r>
              <a:rPr lang="en-US" dirty="0" err="1"/>
              <a:t>Scala</a:t>
            </a:r>
            <a:r>
              <a:rPr lang="en-US" dirty="0"/>
              <a:t> while preserving immutability</a:t>
            </a:r>
            <a:r>
              <a:rPr lang="mr-IN" dirty="0"/>
              <a:t>…</a:t>
            </a:r>
            <a:r>
              <a:rPr lang="en-US" dirty="0"/>
              <a:t>.</a:t>
            </a:r>
          </a:p>
        </p:txBody>
      </p:sp>
      <p:pic>
        <p:nvPicPr>
          <p:cNvPr id="10" name="Picture 9" descr="Screen Shot 2016-10-30 at 11.04.44 AM.png"/>
          <p:cNvPicPr>
            <a:picLocks noChangeAspect="1"/>
          </p:cNvPicPr>
          <p:nvPr/>
        </p:nvPicPr>
        <p:blipFill rotWithShape="1">
          <a:blip r:embed="rId2">
            <a:extLst>
              <a:ext uri="{28A0092B-C50C-407E-A947-70E740481C1C}">
                <a14:useLocalDpi xmlns:a14="http://schemas.microsoft.com/office/drawing/2010/main" val="0"/>
              </a:ext>
            </a:extLst>
          </a:blip>
          <a:srcRect l="1" r="46976" b="41079"/>
          <a:stretch/>
        </p:blipFill>
        <p:spPr>
          <a:xfrm>
            <a:off x="3657600" y="1145057"/>
            <a:ext cx="4724400" cy="3351659"/>
          </a:xfrm>
          <a:prstGeom prst="rect">
            <a:avLst/>
          </a:prstGeom>
        </p:spPr>
      </p:pic>
      <p:sp>
        <p:nvSpPr>
          <p:cNvPr id="4" name="Title 2"/>
          <p:cNvSpPr txBox="1">
            <a:spLocks/>
          </p:cNvSpPr>
          <p:nvPr/>
        </p:nvSpPr>
        <p:spPr>
          <a:xfrm>
            <a:off x="354065" y="4531006"/>
            <a:ext cx="8436385" cy="685800"/>
          </a:xfrm>
          <a:prstGeom prst="rect">
            <a:avLst/>
          </a:prstGeom>
        </p:spPr>
        <p:txBody>
          <a:bodyPr vert="horz" lIns="0" tIns="0" rIns="0" bIns="0" rtlCol="0" anchor="ctr">
            <a:normAutofit fontScale="97500"/>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pPr algn="ctr"/>
            <a:r>
              <a:rPr lang="en-US" dirty="0" err="1"/>
              <a:t>waysToBuildComplexCollections.scala</a:t>
            </a:r>
            <a:endParaRPr lang="en-US" dirty="0"/>
          </a:p>
        </p:txBody>
      </p:sp>
    </p:spTree>
    <p:extLst>
      <p:ext uri="{BB962C8B-B14F-4D97-AF65-F5344CB8AC3E}">
        <p14:creationId xmlns:p14="http://schemas.microsoft.com/office/powerpoint/2010/main" val="118392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971550"/>
            <a:ext cx="6531385" cy="685800"/>
          </a:xfrm>
        </p:spPr>
        <p:txBody>
          <a:bodyPr>
            <a:normAutofit/>
          </a:bodyPr>
          <a:lstStyle/>
          <a:p>
            <a:pPr algn="r"/>
            <a:r>
              <a:rPr lang="en-US" sz="3100" dirty="0"/>
              <a:t>Creating Complex Collections </a:t>
            </a:r>
            <a:r>
              <a:rPr lang="en-US" sz="3100"/>
              <a:t>in Scala</a:t>
            </a:r>
            <a:endParaRPr lang="en-US" dirty="0"/>
          </a:p>
        </p:txBody>
      </p:sp>
      <p:pic>
        <p:nvPicPr>
          <p:cNvPr id="6" name="Picture 5" descr="Screen Shot 2016-10-30 at 11.04.44 AM.png"/>
          <p:cNvPicPr>
            <a:picLocks noChangeAspect="1"/>
          </p:cNvPicPr>
          <p:nvPr/>
        </p:nvPicPr>
        <p:blipFill rotWithShape="1">
          <a:blip r:embed="rId2">
            <a:extLst>
              <a:ext uri="{28A0092B-C50C-407E-A947-70E740481C1C}">
                <a14:useLocalDpi xmlns:a14="http://schemas.microsoft.com/office/drawing/2010/main" val="0"/>
              </a:ext>
            </a:extLst>
          </a:blip>
          <a:srcRect l="2116" t="67855" r="8267" b="8053"/>
          <a:stretch/>
        </p:blipFill>
        <p:spPr>
          <a:xfrm>
            <a:off x="990600" y="2992133"/>
            <a:ext cx="7315200" cy="1255546"/>
          </a:xfrm>
          <a:prstGeom prst="rect">
            <a:avLst/>
          </a:prstGeom>
        </p:spPr>
      </p:pic>
      <p:sp>
        <p:nvSpPr>
          <p:cNvPr id="5" name="Rectangle 4"/>
          <p:cNvSpPr/>
          <p:nvPr/>
        </p:nvSpPr>
        <p:spPr>
          <a:xfrm>
            <a:off x="2362200" y="1962150"/>
            <a:ext cx="6705600" cy="738664"/>
          </a:xfrm>
          <a:prstGeom prst="rect">
            <a:avLst/>
          </a:prstGeom>
        </p:spPr>
        <p:txBody>
          <a:bodyPr wrap="square">
            <a:spAutoFit/>
          </a:bodyPr>
          <a:lstStyle/>
          <a:p>
            <a:r>
              <a:rPr lang="en-US" sz="1400" dirty="0">
                <a:solidFill>
                  <a:schemeClr val="bg2">
                    <a:lumMod val="50000"/>
                  </a:schemeClr>
                </a:solidFill>
              </a:rPr>
              <a:t>This is closer to what you would see in a procedural language</a:t>
            </a:r>
            <a:r>
              <a:rPr lang="mr-IN" sz="1400" dirty="0">
                <a:solidFill>
                  <a:schemeClr val="bg2">
                    <a:lumMod val="50000"/>
                  </a:schemeClr>
                </a:solidFill>
              </a:rPr>
              <a:t>…</a:t>
            </a:r>
            <a:endParaRPr lang="en-US" sz="1400" dirty="0">
              <a:solidFill>
                <a:schemeClr val="bg2">
                  <a:lumMod val="50000"/>
                </a:schemeClr>
              </a:solidFill>
            </a:endParaRPr>
          </a:p>
          <a:p>
            <a:pPr marL="214313" indent="-214313">
              <a:buFont typeface="Arial"/>
              <a:buChar char="•"/>
            </a:pPr>
            <a:r>
              <a:rPr lang="en-US" sz="1400" dirty="0">
                <a:solidFill>
                  <a:schemeClr val="bg2">
                    <a:lumMod val="50000"/>
                  </a:schemeClr>
                </a:solidFill>
              </a:rPr>
              <a:t>It pushes work to the stack</a:t>
            </a:r>
          </a:p>
          <a:p>
            <a:pPr marL="214313" indent="-214313">
              <a:buFont typeface="Arial"/>
              <a:buChar char="•"/>
            </a:pPr>
            <a:r>
              <a:rPr lang="en-US" sz="1400" dirty="0">
                <a:solidFill>
                  <a:schemeClr val="bg2">
                    <a:lumMod val="50000"/>
                  </a:schemeClr>
                </a:solidFill>
              </a:rPr>
              <a:t>It does not leverage parallelism </a:t>
            </a:r>
          </a:p>
        </p:txBody>
      </p:sp>
      <p:sp>
        <p:nvSpPr>
          <p:cNvPr id="9" name="Title 2"/>
          <p:cNvSpPr txBox="1">
            <a:spLocks/>
          </p:cNvSpPr>
          <p:nvPr/>
        </p:nvSpPr>
        <p:spPr>
          <a:xfrm>
            <a:off x="533400" y="4538998"/>
            <a:ext cx="8436385" cy="685800"/>
          </a:xfrm>
          <a:prstGeom prst="rect">
            <a:avLst/>
          </a:prstGeom>
        </p:spPr>
        <p:txBody>
          <a:bodyPr vert="horz" lIns="0" tIns="0" rIns="0" bIns="0" rtlCol="0" anchor="ctr">
            <a:normAutofit fontScale="97500"/>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pPr algn="ctr"/>
            <a:r>
              <a:rPr lang="en-US" dirty="0" err="1"/>
              <a:t>waysToBuildComplexCollections.scala</a:t>
            </a:r>
            <a:endParaRPr lang="en-US" dirty="0"/>
          </a:p>
        </p:txBody>
      </p:sp>
    </p:spTree>
    <p:extLst>
      <p:ext uri="{BB962C8B-B14F-4D97-AF65-F5344CB8AC3E}">
        <p14:creationId xmlns:p14="http://schemas.microsoft.com/office/powerpoint/2010/main" val="1764359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0-30 at 11.08.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647" y="2891672"/>
            <a:ext cx="7336489" cy="1207599"/>
          </a:xfrm>
          <a:prstGeom prst="rect">
            <a:avLst/>
          </a:prstGeom>
        </p:spPr>
      </p:pic>
      <p:sp>
        <p:nvSpPr>
          <p:cNvPr id="8" name="Rectangle 7"/>
          <p:cNvSpPr/>
          <p:nvPr/>
        </p:nvSpPr>
        <p:spPr>
          <a:xfrm>
            <a:off x="2215925" y="1776434"/>
            <a:ext cx="5554980" cy="738664"/>
          </a:xfrm>
          <a:prstGeom prst="rect">
            <a:avLst/>
          </a:prstGeom>
        </p:spPr>
        <p:txBody>
          <a:bodyPr wrap="square">
            <a:spAutoFit/>
          </a:bodyPr>
          <a:lstStyle/>
          <a:p>
            <a:r>
              <a:rPr lang="en-US" sz="1400" dirty="0">
                <a:solidFill>
                  <a:schemeClr val="bg2">
                    <a:lumMod val="50000"/>
                  </a:schemeClr>
                </a:solidFill>
              </a:rPr>
              <a:t>This is a more functional </a:t>
            </a:r>
            <a:r>
              <a:rPr lang="en-US" sz="1400" dirty="0" err="1">
                <a:solidFill>
                  <a:schemeClr val="bg2">
                    <a:lumMod val="50000"/>
                  </a:schemeClr>
                </a:solidFill>
              </a:rPr>
              <a:t>approach</a:t>
            </a:r>
            <a:r>
              <a:rPr lang="en-US" sz="1400" dirty="0" err="1"/>
              <a:t>“map</a:t>
            </a:r>
            <a:r>
              <a:rPr lang="en-US" sz="1400" dirty="0"/>
              <a:t>” usually has under the hood optimizations</a:t>
            </a:r>
          </a:p>
          <a:p>
            <a:pPr marL="214313" indent="-214313">
              <a:buFont typeface="Arial"/>
              <a:buChar char="•"/>
            </a:pPr>
            <a:r>
              <a:rPr lang="en-US" sz="1400" dirty="0">
                <a:solidFill>
                  <a:schemeClr val="bg2">
                    <a:lumMod val="50000"/>
                  </a:schemeClr>
                </a:solidFill>
              </a:rPr>
              <a:t>It can be harder to write for more complex cases. </a:t>
            </a:r>
          </a:p>
        </p:txBody>
      </p:sp>
      <p:sp>
        <p:nvSpPr>
          <p:cNvPr id="9" name="Title 2"/>
          <p:cNvSpPr txBox="1">
            <a:spLocks/>
          </p:cNvSpPr>
          <p:nvPr/>
        </p:nvSpPr>
        <p:spPr>
          <a:xfrm>
            <a:off x="533400" y="4538998"/>
            <a:ext cx="8436385" cy="685800"/>
          </a:xfrm>
          <a:prstGeom prst="rect">
            <a:avLst/>
          </a:prstGeom>
        </p:spPr>
        <p:txBody>
          <a:bodyPr vert="horz" lIns="0" tIns="0" rIns="0" bIns="0" rtlCol="0" anchor="ctr">
            <a:normAutofit fontScale="97500"/>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pPr algn="ctr"/>
            <a:r>
              <a:rPr lang="en-US" dirty="0" err="1"/>
              <a:t>waysToBuildComplexCollections.scala</a:t>
            </a:r>
            <a:endParaRPr lang="en-US" dirty="0"/>
          </a:p>
        </p:txBody>
      </p:sp>
      <p:sp>
        <p:nvSpPr>
          <p:cNvPr id="10" name="Title 2"/>
          <p:cNvSpPr txBox="1">
            <a:spLocks/>
          </p:cNvSpPr>
          <p:nvPr/>
        </p:nvSpPr>
        <p:spPr>
          <a:xfrm>
            <a:off x="1219200" y="971550"/>
            <a:ext cx="6531385" cy="685800"/>
          </a:xfrm>
          <a:prstGeom prst="rect">
            <a:avLst/>
          </a:prstGeom>
        </p:spPr>
        <p:txBody>
          <a:bodyPr vert="horz" lIns="0" tIns="0" rIns="0" bIns="0" rtlCol="0" anchor="ctr">
            <a:normAutofit/>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pPr algn="r"/>
            <a:r>
              <a:rPr lang="en-US" sz="3100"/>
              <a:t>Creating Complex Collections in Scala</a:t>
            </a:r>
            <a:endParaRPr lang="en-US" dirty="0"/>
          </a:p>
        </p:txBody>
      </p:sp>
    </p:spTree>
    <p:extLst>
      <p:ext uri="{BB962C8B-B14F-4D97-AF65-F5344CB8AC3E}">
        <p14:creationId xmlns:p14="http://schemas.microsoft.com/office/powerpoint/2010/main" val="1960795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83031" y="960121"/>
            <a:ext cx="6332198" cy="3267752"/>
          </a:xfrm>
        </p:spPr>
        <p:txBody>
          <a:bodyPr/>
          <a:lstStyle/>
          <a:p>
            <a:r>
              <a:rPr lang="en-US" i="1" dirty="0">
                <a:solidFill>
                  <a:schemeClr val="bg2"/>
                </a:solidFill>
              </a:rPr>
              <a:t>Online:  </a:t>
            </a:r>
          </a:p>
          <a:p>
            <a:pPr lvl="1"/>
            <a:r>
              <a:rPr lang="en-US" dirty="0" err="1">
                <a:solidFill>
                  <a:schemeClr val="bg2"/>
                </a:solidFill>
              </a:rPr>
              <a:t>Coursera</a:t>
            </a:r>
            <a:r>
              <a:rPr lang="en-US" dirty="0">
                <a:solidFill>
                  <a:schemeClr val="bg2"/>
                </a:solidFill>
              </a:rPr>
              <a:t> Course on </a:t>
            </a:r>
            <a:r>
              <a:rPr lang="en-US" dirty="0" err="1">
                <a:solidFill>
                  <a:schemeClr val="bg2"/>
                </a:solidFill>
              </a:rPr>
              <a:t>Scala</a:t>
            </a:r>
            <a:r>
              <a:rPr lang="en-US" dirty="0">
                <a:solidFill>
                  <a:schemeClr val="bg2"/>
                </a:solidFill>
              </a:rPr>
              <a:t> by Martin </a:t>
            </a:r>
            <a:r>
              <a:rPr lang="en-US" dirty="0" err="1">
                <a:solidFill>
                  <a:schemeClr val="bg2"/>
                </a:solidFill>
              </a:rPr>
              <a:t>Odersky</a:t>
            </a:r>
            <a:r>
              <a:rPr lang="en-US" dirty="0">
                <a:solidFill>
                  <a:schemeClr val="bg2"/>
                </a:solidFill>
              </a:rPr>
              <a:t> (new one coming online soon!)</a:t>
            </a:r>
          </a:p>
          <a:p>
            <a:endParaRPr lang="en-US" dirty="0"/>
          </a:p>
        </p:txBody>
      </p:sp>
      <p:sp>
        <p:nvSpPr>
          <p:cNvPr id="3" name="Title 2"/>
          <p:cNvSpPr>
            <a:spLocks noGrp="1"/>
          </p:cNvSpPr>
          <p:nvPr>
            <p:ph type="title"/>
          </p:nvPr>
        </p:nvSpPr>
        <p:spPr/>
        <p:txBody>
          <a:bodyPr/>
          <a:lstStyle/>
          <a:p>
            <a:r>
              <a:rPr lang="en-US" dirty="0"/>
              <a:t>Further Reading</a:t>
            </a:r>
          </a:p>
        </p:txBody>
      </p:sp>
      <p:pic>
        <p:nvPicPr>
          <p:cNvPr id="4" name="Picture 3"/>
          <p:cNvPicPr>
            <a:picLocks noChangeAspect="1"/>
          </p:cNvPicPr>
          <p:nvPr/>
        </p:nvPicPr>
        <p:blipFill>
          <a:blip r:embed="rId2"/>
          <a:stretch>
            <a:fillRect/>
          </a:stretch>
        </p:blipFill>
        <p:spPr>
          <a:xfrm>
            <a:off x="1600200" y="1602798"/>
            <a:ext cx="2143125" cy="2811780"/>
          </a:xfrm>
          <a:prstGeom prst="rect">
            <a:avLst/>
          </a:prstGeom>
        </p:spPr>
      </p:pic>
      <p:pic>
        <p:nvPicPr>
          <p:cNvPr id="5" name="Picture 4"/>
          <p:cNvPicPr>
            <a:picLocks noChangeAspect="1"/>
          </p:cNvPicPr>
          <p:nvPr/>
        </p:nvPicPr>
        <p:blipFill>
          <a:blip r:embed="rId3"/>
          <a:stretch>
            <a:fillRect/>
          </a:stretch>
        </p:blipFill>
        <p:spPr>
          <a:xfrm>
            <a:off x="5486400" y="1637088"/>
            <a:ext cx="2104505" cy="2777490"/>
          </a:xfrm>
          <a:prstGeom prst="rect">
            <a:avLst/>
          </a:prstGeom>
        </p:spPr>
      </p:pic>
      <p:sp>
        <p:nvSpPr>
          <p:cNvPr id="6" name="Rectangle 5"/>
          <p:cNvSpPr/>
          <p:nvPr/>
        </p:nvSpPr>
        <p:spPr>
          <a:xfrm>
            <a:off x="1779311" y="4756165"/>
            <a:ext cx="5562741" cy="265457"/>
          </a:xfrm>
          <a:prstGeom prst="rect">
            <a:avLst/>
          </a:prstGeom>
        </p:spPr>
        <p:txBody>
          <a:bodyPr wrap="none">
            <a:spAutoFit/>
          </a:bodyPr>
          <a:lstStyle/>
          <a:p>
            <a:r>
              <a:rPr lang="en-US" dirty="0">
                <a:solidFill>
                  <a:schemeClr val="bg2"/>
                </a:solidFill>
              </a:rPr>
              <a:t>My favorite </a:t>
            </a:r>
            <a:r>
              <a:rPr lang="en-US" dirty="0" err="1">
                <a:solidFill>
                  <a:schemeClr val="bg2"/>
                </a:solidFill>
              </a:rPr>
              <a:t>scala</a:t>
            </a:r>
            <a:r>
              <a:rPr lang="en-US" dirty="0">
                <a:solidFill>
                  <a:schemeClr val="bg2"/>
                </a:solidFill>
              </a:rPr>
              <a:t> site (thanks to Dean </a:t>
            </a:r>
            <a:r>
              <a:rPr lang="en-US" dirty="0" err="1">
                <a:solidFill>
                  <a:schemeClr val="bg2"/>
                </a:solidFill>
              </a:rPr>
              <a:t>Wampler</a:t>
            </a:r>
            <a:r>
              <a:rPr lang="en-US" dirty="0">
                <a:solidFill>
                  <a:schemeClr val="bg2"/>
                </a:solidFill>
              </a:rPr>
              <a:t>):  http://</a:t>
            </a:r>
            <a:r>
              <a:rPr lang="en-US" dirty="0" err="1">
                <a:solidFill>
                  <a:schemeClr val="bg2"/>
                </a:solidFill>
              </a:rPr>
              <a:t>aperiodic.net</a:t>
            </a:r>
            <a:r>
              <a:rPr lang="en-US" dirty="0">
                <a:solidFill>
                  <a:schemeClr val="bg2"/>
                </a:solidFill>
              </a:rPr>
              <a:t>/</a:t>
            </a:r>
            <a:r>
              <a:rPr lang="en-US" dirty="0" err="1">
                <a:solidFill>
                  <a:schemeClr val="bg2"/>
                </a:solidFill>
              </a:rPr>
              <a:t>phil</a:t>
            </a:r>
            <a:r>
              <a:rPr lang="en-US" dirty="0">
                <a:solidFill>
                  <a:schemeClr val="bg2"/>
                </a:solidFill>
              </a:rPr>
              <a:t>/</a:t>
            </a:r>
            <a:r>
              <a:rPr lang="en-US" dirty="0" err="1">
                <a:solidFill>
                  <a:schemeClr val="bg2"/>
                </a:solidFill>
              </a:rPr>
              <a:t>scala</a:t>
            </a:r>
            <a:r>
              <a:rPr lang="en-US" dirty="0">
                <a:solidFill>
                  <a:schemeClr val="bg2"/>
                </a:solidFill>
              </a:rPr>
              <a:t>/s-99/</a:t>
            </a:r>
          </a:p>
        </p:txBody>
      </p:sp>
    </p:spTree>
    <p:extLst>
      <p:ext uri="{BB962C8B-B14F-4D97-AF65-F5344CB8AC3E}">
        <p14:creationId xmlns:p14="http://schemas.microsoft.com/office/powerpoint/2010/main" val="1128305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Components of Spark</a:t>
            </a:r>
          </a:p>
        </p:txBody>
      </p:sp>
    </p:spTree>
    <p:extLst>
      <p:ext uri="{BB962C8B-B14F-4D97-AF65-F5344CB8AC3E}">
        <p14:creationId xmlns:p14="http://schemas.microsoft.com/office/powerpoint/2010/main" val="2068515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Spark Application</a:t>
            </a:r>
          </a:p>
        </p:txBody>
      </p:sp>
      <p:sp>
        <p:nvSpPr>
          <p:cNvPr id="3" name="TextBox 2"/>
          <p:cNvSpPr txBox="1"/>
          <p:nvPr/>
        </p:nvSpPr>
        <p:spPr>
          <a:xfrm>
            <a:off x="305132" y="1620361"/>
            <a:ext cx="3962068" cy="2462213"/>
          </a:xfrm>
          <a:prstGeom prst="rect">
            <a:avLst/>
          </a:prstGeom>
          <a:noFill/>
        </p:spPr>
        <p:txBody>
          <a:bodyPr wrap="square" rtlCol="0">
            <a:spAutoFit/>
          </a:bodyPr>
          <a:lstStyle/>
          <a:p>
            <a:r>
              <a:rPr lang="en-US" sz="1400" dirty="0">
                <a:solidFill>
                  <a:schemeClr val="bg2">
                    <a:lumMod val="50000"/>
                  </a:schemeClr>
                </a:solidFill>
                <a:latin typeface="HelvNeue Roman for IBM" charset="0"/>
                <a:ea typeface="HelvNeue Roman for IBM" charset="0"/>
                <a:cs typeface="HelvNeue Roman for IBM" charset="0"/>
              </a:rPr>
              <a:t>3 main components:</a:t>
            </a:r>
          </a:p>
          <a:p>
            <a:pPr marL="285750" indent="-285750">
              <a:lnSpc>
                <a:spcPct val="200000"/>
              </a:lnSpc>
              <a:buFont typeface="Arial" charset="0"/>
              <a:buChar char="•"/>
            </a:pPr>
            <a:r>
              <a:rPr lang="en-US" sz="1400" b="1" dirty="0">
                <a:solidFill>
                  <a:schemeClr val="bg2">
                    <a:lumMod val="50000"/>
                  </a:schemeClr>
                </a:solidFill>
                <a:latin typeface="HelvNeue Roman for IBM" charset="0"/>
                <a:ea typeface="HelvNeue Roman for IBM" charset="0"/>
                <a:cs typeface="HelvNeue Roman for IBM" charset="0"/>
              </a:rPr>
              <a:t>Data Storage</a:t>
            </a:r>
            <a:r>
              <a:rPr lang="en-US" sz="1400" dirty="0">
                <a:solidFill>
                  <a:schemeClr val="bg2">
                    <a:lumMod val="50000"/>
                  </a:schemeClr>
                </a:solidFill>
                <a:latin typeface="HelvNeue Roman for IBM" charset="0"/>
                <a:ea typeface="HelvNeue Roman for IBM" charset="0"/>
                <a:cs typeface="HelvNeue Roman for IBM" charset="0"/>
              </a:rPr>
              <a:t>: Any Hadoop compatible data source and more</a:t>
            </a:r>
          </a:p>
          <a:p>
            <a:pPr marL="285750" indent="-285750">
              <a:lnSpc>
                <a:spcPct val="200000"/>
              </a:lnSpc>
              <a:buFont typeface="Arial" charset="0"/>
              <a:buChar char="•"/>
            </a:pPr>
            <a:r>
              <a:rPr lang="en-US" sz="1400" b="1" dirty="0">
                <a:solidFill>
                  <a:schemeClr val="bg2">
                    <a:lumMod val="50000"/>
                  </a:schemeClr>
                </a:solidFill>
                <a:latin typeface="HelvNeue Roman for IBM" charset="0"/>
                <a:ea typeface="HelvNeue Roman for IBM" charset="0"/>
                <a:cs typeface="HelvNeue Roman for IBM" charset="0"/>
              </a:rPr>
              <a:t>API</a:t>
            </a:r>
            <a:r>
              <a:rPr lang="en-US" sz="1400" dirty="0">
                <a:solidFill>
                  <a:schemeClr val="bg2">
                    <a:lumMod val="50000"/>
                  </a:schemeClr>
                </a:solidFill>
                <a:latin typeface="HelvNeue Roman for IBM" charset="0"/>
                <a:ea typeface="HelvNeue Roman for IBM" charset="0"/>
                <a:cs typeface="HelvNeue Roman for IBM" charset="0"/>
              </a:rPr>
              <a:t>: Scala, Java, Python</a:t>
            </a:r>
          </a:p>
          <a:p>
            <a:pPr marL="285750" indent="-285750">
              <a:lnSpc>
                <a:spcPct val="200000"/>
              </a:lnSpc>
              <a:buFont typeface="Arial" charset="0"/>
              <a:buChar char="•"/>
            </a:pPr>
            <a:r>
              <a:rPr lang="en-US" sz="1400" b="1" dirty="0">
                <a:solidFill>
                  <a:schemeClr val="bg2">
                    <a:lumMod val="50000"/>
                  </a:schemeClr>
                </a:solidFill>
                <a:latin typeface="HelvNeue Roman for IBM" charset="0"/>
                <a:ea typeface="HelvNeue Roman for IBM" charset="0"/>
                <a:cs typeface="HelvNeue Roman for IBM" charset="0"/>
              </a:rPr>
              <a:t>Cluster Management Framework</a:t>
            </a:r>
            <a:r>
              <a:rPr lang="en-US" sz="1400" dirty="0">
                <a:solidFill>
                  <a:schemeClr val="bg2">
                    <a:lumMod val="50000"/>
                  </a:schemeClr>
                </a:solidFill>
                <a:latin typeface="HelvNeue Roman for IBM" charset="0"/>
                <a:ea typeface="HelvNeue Roman for IBM" charset="0"/>
                <a:cs typeface="HelvNeue Roman for IBM" charset="0"/>
              </a:rPr>
              <a:t>: Stand-alone server or </a:t>
            </a:r>
            <a:r>
              <a:rPr lang="en-US" sz="1400" dirty="0" err="1">
                <a:solidFill>
                  <a:schemeClr val="bg2">
                    <a:lumMod val="50000"/>
                  </a:schemeClr>
                </a:solidFill>
                <a:latin typeface="HelvNeue Roman for IBM" charset="0"/>
                <a:ea typeface="HelvNeue Roman for IBM" charset="0"/>
                <a:cs typeface="HelvNeue Roman for IBM" charset="0"/>
              </a:rPr>
              <a:t>Mesos</a:t>
            </a:r>
            <a:r>
              <a:rPr lang="en-US" sz="1400" dirty="0">
                <a:solidFill>
                  <a:schemeClr val="bg2">
                    <a:lumMod val="50000"/>
                  </a:schemeClr>
                </a:solidFill>
                <a:latin typeface="HelvNeue Roman for IBM" charset="0"/>
                <a:ea typeface="HelvNeue Roman for IBM" charset="0"/>
                <a:cs typeface="HelvNeue Roman for IBM" charset="0"/>
              </a:rPr>
              <a:t> or YARN</a:t>
            </a:r>
          </a:p>
        </p:txBody>
      </p:sp>
      <p:pic>
        <p:nvPicPr>
          <p:cNvPr id="4" name="Picture 3"/>
          <p:cNvPicPr>
            <a:picLocks noChangeAspect="1"/>
          </p:cNvPicPr>
          <p:nvPr/>
        </p:nvPicPr>
        <p:blipFill>
          <a:blip r:embed="rId3"/>
          <a:stretch>
            <a:fillRect/>
          </a:stretch>
        </p:blipFill>
        <p:spPr>
          <a:xfrm>
            <a:off x="3976825" y="2038350"/>
            <a:ext cx="5167175" cy="3008789"/>
          </a:xfrm>
          <a:prstGeom prst="rect">
            <a:avLst/>
          </a:prstGeom>
        </p:spPr>
      </p:pic>
    </p:spTree>
    <p:extLst>
      <p:ext uri="{BB962C8B-B14F-4D97-AF65-F5344CB8AC3E}">
        <p14:creationId xmlns:p14="http://schemas.microsoft.com/office/powerpoint/2010/main" val="2076646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Ecosystem</a:t>
            </a:r>
          </a:p>
        </p:txBody>
      </p:sp>
      <p:pic>
        <p:nvPicPr>
          <p:cNvPr id="4" name="Picture 3"/>
          <p:cNvPicPr>
            <a:picLocks noChangeAspect="1"/>
          </p:cNvPicPr>
          <p:nvPr/>
        </p:nvPicPr>
        <p:blipFill>
          <a:blip r:embed="rId3"/>
          <a:stretch>
            <a:fillRect/>
          </a:stretch>
        </p:blipFill>
        <p:spPr>
          <a:xfrm>
            <a:off x="1243294" y="1657350"/>
            <a:ext cx="6347560" cy="3040685"/>
          </a:xfrm>
          <a:prstGeom prst="rect">
            <a:avLst/>
          </a:prstGeom>
        </p:spPr>
      </p:pic>
    </p:spTree>
    <p:extLst>
      <p:ext uri="{BB962C8B-B14F-4D97-AF65-F5344CB8AC3E}">
        <p14:creationId xmlns:p14="http://schemas.microsoft.com/office/powerpoint/2010/main" val="57289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90500" y="1428750"/>
            <a:ext cx="8001000" cy="3352800"/>
          </a:xfrm>
        </p:spPr>
        <p:txBody>
          <a:bodyPr>
            <a:normAutofit fontScale="85000" lnSpcReduction="20000"/>
          </a:bodyPr>
          <a:lstStyle/>
          <a:p>
            <a:pPr marL="285750" indent="-285750" algn="l">
              <a:lnSpc>
                <a:spcPct val="200000"/>
              </a:lnSpc>
              <a:buFont typeface="Arial" charset="0"/>
              <a:buChar char="•"/>
            </a:pPr>
            <a:r>
              <a:rPr lang="en-US" sz="1350" dirty="0">
                <a:latin typeface="HelvNeue Roman for IBM" charset="0"/>
                <a:ea typeface="HelvNeue Roman for IBM" charset="0"/>
                <a:cs typeface="HelvNeue Roman for IBM" charset="0"/>
              </a:rPr>
              <a:t>Go to </a:t>
            </a:r>
            <a:r>
              <a:rPr lang="en-US" sz="1350" dirty="0">
                <a:latin typeface="HelvNeue Roman for IBM" charset="0"/>
                <a:ea typeface="HelvNeue Roman for IBM" charset="0"/>
                <a:cs typeface="HelvNeue Roman for IBM" charset="0"/>
                <a:hlinkClick r:id="rId3"/>
              </a:rPr>
              <a:t>http://systemml.apache.org/download </a:t>
            </a:r>
            <a:endParaRPr lang="en-US" sz="1350" dirty="0">
              <a:latin typeface="HelvNeue Roman for IBM" charset="0"/>
              <a:ea typeface="HelvNeue Roman for IBM" charset="0"/>
              <a:cs typeface="HelvNeue Roman for IBM" charset="0"/>
            </a:endParaRPr>
          </a:p>
          <a:p>
            <a:pPr marL="628650" lvl="1" indent="-285750" algn="l">
              <a:lnSpc>
                <a:spcPct val="200000"/>
              </a:lnSpc>
              <a:buFont typeface="Arial" charset="0"/>
              <a:buChar char="•"/>
            </a:pPr>
            <a:r>
              <a:rPr lang="en-US" sz="1350" dirty="0"/>
              <a:t>Download systemml-0.14.0-incubating.tgz (Binary </a:t>
            </a:r>
            <a:r>
              <a:rPr lang="en-US" sz="1350" dirty="0" err="1"/>
              <a:t>tgz</a:t>
            </a:r>
            <a:r>
              <a:rPr lang="en-US" sz="1350" dirty="0"/>
              <a:t>)</a:t>
            </a:r>
          </a:p>
          <a:p>
            <a:pPr marL="628650" lvl="1" indent="-285750" algn="l">
              <a:lnSpc>
                <a:spcPct val="200000"/>
              </a:lnSpc>
              <a:buFont typeface="Arial" charset="0"/>
              <a:buChar char="•"/>
            </a:pPr>
            <a:r>
              <a:rPr lang="en-US" sz="1350" dirty="0">
                <a:latin typeface="HelvNeue Roman for IBM" charset="0"/>
                <a:ea typeface="HelvNeue Roman for IBM" charset="0"/>
                <a:cs typeface="HelvNeue Roman for IBM" charset="0"/>
              </a:rPr>
              <a:t>Unzip to location and add</a:t>
            </a:r>
          </a:p>
          <a:p>
            <a:pPr lvl="2" algn="l">
              <a:lnSpc>
                <a:spcPct val="200000"/>
              </a:lnSpc>
            </a:pPr>
            <a:r>
              <a:rPr lang="en-US" sz="1350" dirty="0"/>
              <a:t>“export SYTEMML_HOME=/my/path/systemml-0.14.0/” to ~/.</a:t>
            </a:r>
            <a:r>
              <a:rPr lang="en-US" sz="1350" dirty="0" err="1"/>
              <a:t>bash_profile</a:t>
            </a:r>
            <a:endParaRPr lang="en-US" sz="1350" dirty="0"/>
          </a:p>
          <a:p>
            <a:pPr lvl="2" algn="l">
              <a:lnSpc>
                <a:spcPct val="200000"/>
              </a:lnSpc>
            </a:pPr>
            <a:r>
              <a:rPr lang="en-US" sz="1350" dirty="0"/>
              <a:t>At command line type </a:t>
            </a:r>
          </a:p>
          <a:p>
            <a:pPr lvl="2" algn="l">
              <a:lnSpc>
                <a:spcPct val="200000"/>
              </a:lnSpc>
            </a:pPr>
            <a:r>
              <a:rPr lang="en-US" sz="1350" dirty="0"/>
              <a:t>$SPARK_HOME/bin/spark-shell --jars $SYSTEMML_HOME/libs/systemml-0.14.0-incubating.jar</a:t>
            </a:r>
          </a:p>
          <a:p>
            <a:pPr lvl="2" algn="l">
              <a:lnSpc>
                <a:spcPct val="200000"/>
              </a:lnSpc>
            </a:pPr>
            <a:r>
              <a:rPr lang="en-US" sz="1350" dirty="0"/>
              <a:t>Or </a:t>
            </a:r>
          </a:p>
          <a:p>
            <a:pPr lvl="2" algn="l">
              <a:lnSpc>
                <a:spcPct val="200000"/>
              </a:lnSpc>
            </a:pPr>
            <a:r>
              <a:rPr lang="en-US" sz="1350" dirty="0"/>
              <a:t>bash </a:t>
            </a:r>
            <a:r>
              <a:rPr lang="en-US" sz="1350" dirty="0" err="1"/>
              <a:t>startSparkWithSystemML.sh</a:t>
            </a:r>
            <a:r>
              <a:rPr lang="en-US" sz="1350" dirty="0"/>
              <a:t> (which has some recommended memory settings)</a:t>
            </a:r>
          </a:p>
          <a:p>
            <a:pPr lvl="2" algn="l">
              <a:lnSpc>
                <a:spcPct val="200000"/>
              </a:lnSpc>
            </a:pPr>
            <a:r>
              <a:rPr lang="en-US" sz="1350" dirty="0">
                <a:latin typeface="HelvNeue Roman for IBM" charset="0"/>
                <a:ea typeface="HelvNeue Roman for IBM" charset="0"/>
                <a:cs typeface="HelvNeue Roman for IBM" charset="0"/>
              </a:rPr>
              <a:t>Try importing </a:t>
            </a:r>
            <a:r>
              <a:rPr lang="en-US" sz="1350" dirty="0" err="1">
                <a:latin typeface="HelvNeue Roman for IBM" charset="0"/>
                <a:ea typeface="HelvNeue Roman for IBM" charset="0"/>
                <a:cs typeface="HelvNeue Roman for IBM" charset="0"/>
              </a:rPr>
              <a:t>systemml</a:t>
            </a:r>
            <a:r>
              <a:rPr lang="en-US" sz="1350" dirty="0"/>
              <a:t> at REPL:  </a:t>
            </a:r>
            <a:r>
              <a:rPr lang="en-US" sz="1350" dirty="0" err="1"/>
              <a:t>scala</a:t>
            </a:r>
            <a:r>
              <a:rPr lang="en-US" sz="1350" dirty="0"/>
              <a:t>&gt; import </a:t>
            </a:r>
            <a:r>
              <a:rPr lang="en-US" sz="1350" dirty="0" err="1"/>
              <a:t>org.apache.sysml</a:t>
            </a:r>
            <a:endParaRPr lang="en-US" sz="1350" dirty="0">
              <a:latin typeface="HelvNeue Roman for IBM" charset="0"/>
              <a:ea typeface="HelvNeue Roman for IBM" charset="0"/>
              <a:cs typeface="HelvNeue Roman for IBM" charset="0"/>
            </a:endParaRPr>
          </a:p>
          <a:p>
            <a:pPr marL="285750" indent="-285750" algn="l">
              <a:lnSpc>
                <a:spcPct val="200000"/>
              </a:lnSpc>
              <a:buFont typeface="Arial" charset="0"/>
              <a:buChar char="•"/>
            </a:pPr>
            <a:r>
              <a:rPr lang="en-US" sz="1350" dirty="0">
                <a:latin typeface="HelvNeue Roman for IBM" charset="0"/>
                <a:ea typeface="HelvNeue Roman for IBM" charset="0"/>
                <a:cs typeface="HelvNeue Roman for IBM" charset="0"/>
              </a:rPr>
              <a:t>Browse Notebook Examples on </a:t>
            </a:r>
            <a:r>
              <a:rPr lang="en-US" sz="1350" dirty="0" err="1">
                <a:latin typeface="HelvNeue Roman for IBM" charset="0"/>
                <a:ea typeface="HelvNeue Roman for IBM" charset="0"/>
                <a:cs typeface="HelvNeue Roman for IBM" charset="0"/>
              </a:rPr>
              <a:t>github</a:t>
            </a:r>
            <a:r>
              <a:rPr lang="en-US" sz="1350" dirty="0">
                <a:latin typeface="HelvNeue Roman for IBM" charset="0"/>
                <a:ea typeface="HelvNeue Roman for IBM" charset="0"/>
                <a:cs typeface="HelvNeue Roman for IBM" charset="0"/>
              </a:rPr>
              <a:t>! </a:t>
            </a:r>
            <a:r>
              <a:rPr lang="en-US" sz="1350" dirty="0">
                <a:latin typeface="HelvNeue Roman for IBM" charset="0"/>
                <a:ea typeface="HelvNeue Roman for IBM" charset="0"/>
                <a:cs typeface="HelvNeue Roman for IBM" charset="0"/>
                <a:hlinkClick r:id="rId4"/>
              </a:rPr>
              <a:t>http://</a:t>
            </a:r>
            <a:r>
              <a:rPr lang="en-US" sz="1350" dirty="0" err="1">
                <a:latin typeface="HelvNeue Roman for IBM" charset="0"/>
                <a:ea typeface="HelvNeue Roman for IBM" charset="0"/>
                <a:cs typeface="HelvNeue Roman for IBM" charset="0"/>
                <a:hlinkClick r:id="rId4"/>
              </a:rPr>
              <a:t>systemml.apache.org</a:t>
            </a:r>
            <a:r>
              <a:rPr lang="en-US" sz="1350" dirty="0">
                <a:latin typeface="HelvNeue Roman for IBM" charset="0"/>
                <a:ea typeface="HelvNeue Roman for IBM" charset="0"/>
                <a:cs typeface="HelvNeue Roman for IBM" charset="0"/>
                <a:hlinkClick r:id="rId4"/>
              </a:rPr>
              <a:t>/get-started</a:t>
            </a:r>
            <a:endParaRPr lang="en-US" sz="1350" dirty="0">
              <a:latin typeface="HelvNeue Roman for IBM" charset="0"/>
              <a:ea typeface="HelvNeue Roman for IBM" charset="0"/>
              <a:cs typeface="HelvNeue Roman for IBM" charset="0"/>
            </a:endParaRPr>
          </a:p>
        </p:txBody>
      </p:sp>
      <p:sp>
        <p:nvSpPr>
          <p:cNvPr id="5" name="Title 4"/>
          <p:cNvSpPr>
            <a:spLocks noGrp="1"/>
          </p:cNvSpPr>
          <p:nvPr>
            <p:ph type="title"/>
          </p:nvPr>
        </p:nvSpPr>
        <p:spPr/>
        <p:txBody>
          <a:bodyPr>
            <a:normAutofit/>
          </a:bodyPr>
          <a:lstStyle/>
          <a:p>
            <a:r>
              <a:rPr lang="en-US" dirty="0"/>
              <a:t>Getting Started with </a:t>
            </a:r>
            <a:r>
              <a:rPr lang="en-US" dirty="0" err="1"/>
              <a:t>SystemML</a:t>
            </a:r>
            <a:endParaRPr lang="en-US" dirty="0"/>
          </a:p>
        </p:txBody>
      </p:sp>
      <p:sp>
        <p:nvSpPr>
          <p:cNvPr id="8" name="Rectangle 7"/>
          <p:cNvSpPr/>
          <p:nvPr/>
        </p:nvSpPr>
        <p:spPr>
          <a:xfrm>
            <a:off x="381000" y="423687"/>
            <a:ext cx="4241867" cy="469359"/>
          </a:xfrm>
          <a:prstGeom prst="rect">
            <a:avLst/>
          </a:prstGeom>
        </p:spPr>
        <p:txBody>
          <a:bodyPr wrap="none">
            <a:spAutoFit/>
          </a:bodyPr>
          <a:lstStyle/>
          <a:p>
            <a:pPr>
              <a:lnSpc>
                <a:spcPct val="200000"/>
              </a:lnSpc>
            </a:pPr>
            <a:r>
              <a:rPr lang="en-US" sz="1400" dirty="0">
                <a:solidFill>
                  <a:schemeClr val="bg2">
                    <a:lumMod val="50000"/>
                  </a:schemeClr>
                </a:solidFill>
                <a:latin typeface="HelvNeue Roman for IBM" charset="0"/>
                <a:ea typeface="HelvNeue Roman for IBM" charset="0"/>
                <a:cs typeface="HelvNeue Roman for IBM" charset="0"/>
              </a:rPr>
              <a:t>Course Materials Link: </a:t>
            </a:r>
            <a:r>
              <a:rPr lang="en-US" sz="1400" dirty="0">
                <a:latin typeface="HelvNeue Roman for IBM" charset="0"/>
                <a:ea typeface="HelvNeue Roman for IBM" charset="0"/>
                <a:cs typeface="HelvNeue Roman for IBM" charset="0"/>
                <a:hlinkClick r:id="rId5"/>
              </a:rPr>
              <a:t>http://</a:t>
            </a:r>
            <a:r>
              <a:rPr lang="en-US" sz="1400" dirty="0">
                <a:latin typeface="HelvNeue Roman for IBM" charset="0"/>
                <a:ea typeface="HelvNeue Roman for IBM" charset="0"/>
                <a:cs typeface="HelvNeue Roman for IBM" charset="0"/>
                <a:hlinkClick r:id="rId6"/>
              </a:rPr>
              <a:t>bit.ly/DSatESwithSpark</a:t>
            </a:r>
            <a:endParaRPr lang="en-US" sz="1400" dirty="0">
              <a:latin typeface="HelvNeue Roman for IBM" charset="0"/>
              <a:ea typeface="HelvNeue Roman for IBM" charset="0"/>
              <a:cs typeface="HelvNeue Roman for IBM" charset="0"/>
            </a:endParaRPr>
          </a:p>
        </p:txBody>
      </p:sp>
    </p:spTree>
    <p:extLst>
      <p:ext uri="{BB962C8B-B14F-4D97-AF65-F5344CB8AC3E}">
        <p14:creationId xmlns:p14="http://schemas.microsoft.com/office/powerpoint/2010/main" val="1969712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23950"/>
            <a:ext cx="7962900" cy="494043"/>
          </a:xfrm>
        </p:spPr>
        <p:txBody>
          <a:bodyPr>
            <a:normAutofit fontScale="90000"/>
          </a:bodyPr>
          <a:lstStyle/>
          <a:p>
            <a:r>
              <a:rPr lang="en-US" b="1" dirty="0"/>
              <a:t>Spark Core</a:t>
            </a:r>
            <a:br>
              <a:rPr lang="en-US" b="1" dirty="0"/>
            </a:br>
            <a:endParaRPr lang="en-US" dirty="0"/>
          </a:p>
        </p:txBody>
      </p:sp>
      <p:sp>
        <p:nvSpPr>
          <p:cNvPr id="3" name="TextBox 2"/>
          <p:cNvSpPr txBox="1"/>
          <p:nvPr/>
        </p:nvSpPr>
        <p:spPr>
          <a:xfrm>
            <a:off x="1752600" y="1617993"/>
            <a:ext cx="5657850" cy="3293209"/>
          </a:xfrm>
          <a:prstGeom prst="rect">
            <a:avLst/>
          </a:prstGeom>
          <a:noFill/>
        </p:spPr>
        <p:txBody>
          <a:bodyPr wrap="square" rtlCol="0">
            <a:spAutoFit/>
          </a:bodyPr>
          <a:lstStyle/>
          <a:p>
            <a:pPr marL="285750" indent="-285750">
              <a:buFont typeface="Arial" charset="0"/>
              <a:buChar char="•"/>
            </a:pPr>
            <a:r>
              <a:rPr lang="en-US" sz="1600" dirty="0">
                <a:solidFill>
                  <a:schemeClr val="bg2">
                    <a:lumMod val="50000"/>
                  </a:schemeClr>
                </a:solidFill>
                <a:latin typeface="HelvNeue Roman for IBM" charset="0"/>
                <a:ea typeface="HelvNeue Roman for IBM" charset="0"/>
                <a:cs typeface="HelvNeue Roman for IBM" charset="0"/>
              </a:rPr>
              <a:t>Base engine for large scale parallel and distributed data processing</a:t>
            </a:r>
          </a:p>
          <a:p>
            <a:pPr marL="214313" indent="-214313">
              <a:buFont typeface="Wingdings" panose="05000000000000000000" pitchFamily="2" charset="2"/>
              <a:buChar char="Ø"/>
            </a:pPr>
            <a:endParaRPr lang="en-US" sz="16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bg2">
                    <a:lumMod val="50000"/>
                  </a:schemeClr>
                </a:solidFill>
                <a:latin typeface="HelvNeue Roman for IBM" charset="0"/>
                <a:ea typeface="HelvNeue Roman for IBM" charset="0"/>
                <a:cs typeface="HelvNeue Roman for IBM" charset="0"/>
              </a:rPr>
              <a:t>Task scheduling</a:t>
            </a:r>
          </a:p>
          <a:p>
            <a:pPr marL="214313" indent="-214313">
              <a:buFont typeface="Wingdings" panose="05000000000000000000" pitchFamily="2" charset="2"/>
              <a:buChar char="Ø"/>
            </a:pPr>
            <a:endParaRPr lang="en-US" sz="16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bg2">
                    <a:lumMod val="50000"/>
                  </a:schemeClr>
                </a:solidFill>
                <a:latin typeface="HelvNeue Roman for IBM" charset="0"/>
                <a:ea typeface="HelvNeue Roman for IBM" charset="0"/>
                <a:cs typeface="HelvNeue Roman for IBM" charset="0"/>
              </a:rPr>
              <a:t>Memory management</a:t>
            </a:r>
          </a:p>
          <a:p>
            <a:pPr marL="214313" indent="-214313">
              <a:buFont typeface="Wingdings" panose="05000000000000000000" pitchFamily="2" charset="2"/>
              <a:buChar char="Ø"/>
            </a:pPr>
            <a:endParaRPr lang="en-US" sz="16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bg2">
                    <a:lumMod val="50000"/>
                  </a:schemeClr>
                </a:solidFill>
                <a:latin typeface="HelvNeue Roman for IBM" charset="0"/>
                <a:ea typeface="HelvNeue Roman for IBM" charset="0"/>
                <a:cs typeface="HelvNeue Roman for IBM" charset="0"/>
              </a:rPr>
              <a:t>Fault recovery</a:t>
            </a:r>
          </a:p>
          <a:p>
            <a:pPr marL="214313" indent="-214313">
              <a:buFont typeface="Wingdings" panose="05000000000000000000" pitchFamily="2" charset="2"/>
              <a:buChar char="Ø"/>
            </a:pPr>
            <a:endParaRPr lang="en-US" sz="16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bg2">
                    <a:lumMod val="50000"/>
                  </a:schemeClr>
                </a:solidFill>
                <a:latin typeface="HelvNeue Roman for IBM" charset="0"/>
                <a:ea typeface="HelvNeue Roman for IBM" charset="0"/>
                <a:cs typeface="HelvNeue Roman for IBM" charset="0"/>
              </a:rPr>
              <a:t>Interacting with storage systems, and more. </a:t>
            </a:r>
          </a:p>
          <a:p>
            <a:pPr marL="285750" indent="-285750">
              <a:buFont typeface="Arial" charset="0"/>
              <a:buChar char="•"/>
            </a:pPr>
            <a:endParaRPr lang="en-US" sz="1600" dirty="0">
              <a:solidFill>
                <a:schemeClr val="bg2">
                  <a:lumMod val="50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bg2">
                    <a:lumMod val="50000"/>
                  </a:schemeClr>
                </a:solidFill>
                <a:latin typeface="HelvNeue Roman for IBM" charset="0"/>
                <a:ea typeface="HelvNeue Roman for IBM" charset="0"/>
                <a:cs typeface="HelvNeue Roman for IBM" charset="0"/>
              </a:rPr>
              <a:t>Houses API that defines RDDs, distributed collection of elements that is parallelized across the cluster</a:t>
            </a:r>
            <a:r>
              <a:rPr lang="en-US" sz="1600" dirty="0">
                <a:solidFill>
                  <a:schemeClr val="bg2">
                    <a:lumMod val="50000"/>
                  </a:schemeClr>
                </a:solidFill>
              </a:rPr>
              <a:t>.</a:t>
            </a:r>
          </a:p>
        </p:txBody>
      </p:sp>
    </p:spTree>
    <p:extLst>
      <p:ext uri="{BB962C8B-B14F-4D97-AF65-F5344CB8AC3E}">
        <p14:creationId xmlns:p14="http://schemas.microsoft.com/office/powerpoint/2010/main" val="46110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Cluster Managers</a:t>
            </a:r>
          </a:p>
        </p:txBody>
      </p:sp>
      <p:sp>
        <p:nvSpPr>
          <p:cNvPr id="3" name="TextBox 2"/>
          <p:cNvSpPr txBox="1"/>
          <p:nvPr/>
        </p:nvSpPr>
        <p:spPr>
          <a:xfrm>
            <a:off x="1371600" y="1733550"/>
            <a:ext cx="6400800" cy="3046988"/>
          </a:xfrm>
          <a:prstGeom prst="rect">
            <a:avLst/>
          </a:prstGeom>
          <a:noFill/>
        </p:spPr>
        <p:txBody>
          <a:bodyPr wrap="square" rtlCol="0">
            <a:spAutoFit/>
          </a:bodyPr>
          <a:lstStyle/>
          <a:p>
            <a:r>
              <a:rPr lang="en-US" sz="1600" dirty="0">
                <a:solidFill>
                  <a:schemeClr val="tx2">
                    <a:lumMod val="25000"/>
                  </a:schemeClr>
                </a:solidFill>
                <a:latin typeface="HelvNeue Roman for IBM" charset="0"/>
                <a:ea typeface="HelvNeue Roman for IBM" charset="0"/>
                <a:cs typeface="HelvNeue Roman for IBM" charset="0"/>
              </a:rPr>
              <a:t>Cluster managers allocate resources across applications on a cluster</a:t>
            </a:r>
          </a:p>
          <a:p>
            <a:endParaRPr lang="en-US" sz="1600" dirty="0">
              <a:solidFill>
                <a:schemeClr val="tx2">
                  <a:lumMod val="25000"/>
                </a:schemeClr>
              </a:solidFill>
              <a:latin typeface="HelvNeue Roman for IBM" charset="0"/>
              <a:ea typeface="HelvNeue Roman for IBM" charset="0"/>
              <a:cs typeface="HelvNeue Roman for IBM" charset="0"/>
            </a:endParaRPr>
          </a:p>
          <a:p>
            <a:r>
              <a:rPr lang="en-US" sz="1600" dirty="0">
                <a:solidFill>
                  <a:schemeClr val="tx2">
                    <a:lumMod val="25000"/>
                  </a:schemeClr>
                </a:solidFill>
                <a:latin typeface="HelvNeue Roman for IBM" charset="0"/>
                <a:ea typeface="HelvNeue Roman for IBM" charset="0"/>
                <a:cs typeface="HelvNeue Roman for IBM" charset="0"/>
              </a:rPr>
              <a:t>Currently supports three cluster managers:</a:t>
            </a:r>
          </a:p>
          <a:p>
            <a:endParaRPr lang="en-US" sz="1600" dirty="0">
              <a:solidFill>
                <a:schemeClr val="tx2">
                  <a:lumMod val="25000"/>
                </a:schemeClr>
              </a:solidFill>
              <a:latin typeface="HelvNeue Roman for IBM" charset="0"/>
              <a:ea typeface="HelvNeue Roman for IBM" charset="0"/>
              <a:cs typeface="HelvNeue Roman for IBM" charset="0"/>
            </a:endParaRPr>
          </a:p>
          <a:p>
            <a:pPr marL="214313" indent="-214313">
              <a:buFont typeface="Arial" panose="020B0604020202020204" pitchFamily="34" charset="0"/>
              <a:buChar char="•"/>
            </a:pPr>
            <a:r>
              <a:rPr lang="en-US" sz="1600" dirty="0">
                <a:solidFill>
                  <a:schemeClr val="tx2">
                    <a:lumMod val="25000"/>
                  </a:schemeClr>
                </a:solidFill>
                <a:latin typeface="HelvNeue Roman for IBM" charset="0"/>
                <a:ea typeface="HelvNeue Roman for IBM" charset="0"/>
                <a:cs typeface="HelvNeue Roman for IBM" charset="0"/>
                <a:hlinkClick r:id="rId3"/>
              </a:rPr>
              <a:t>Standalone</a:t>
            </a:r>
            <a:r>
              <a:rPr lang="en-US" sz="1600" dirty="0">
                <a:solidFill>
                  <a:schemeClr val="tx2">
                    <a:lumMod val="25000"/>
                  </a:schemeClr>
                </a:solidFill>
                <a:latin typeface="HelvNeue Roman for IBM" charset="0"/>
                <a:ea typeface="HelvNeue Roman for IBM" charset="0"/>
                <a:cs typeface="HelvNeue Roman for IBM" charset="0"/>
              </a:rPr>
              <a:t> – a simple cluster manager included with Spark that makes it easy to set up a cluster.</a:t>
            </a:r>
          </a:p>
          <a:p>
            <a:pPr marL="214313" indent="-214313">
              <a:buFont typeface="Arial" panose="020B0604020202020204" pitchFamily="34" charset="0"/>
              <a:buChar char="•"/>
            </a:pPr>
            <a:endParaRPr lang="en-US" sz="1600" dirty="0">
              <a:solidFill>
                <a:schemeClr val="tx2">
                  <a:lumMod val="25000"/>
                </a:schemeClr>
              </a:solidFill>
              <a:latin typeface="HelvNeue Roman for IBM" charset="0"/>
              <a:ea typeface="HelvNeue Roman for IBM" charset="0"/>
              <a:cs typeface="HelvNeue Roman for IBM" charset="0"/>
              <a:hlinkClick r:id="rId4"/>
            </a:endParaRPr>
          </a:p>
          <a:p>
            <a:pPr marL="214313" indent="-214313">
              <a:buFont typeface="Arial" panose="020B0604020202020204" pitchFamily="34" charset="0"/>
              <a:buChar char="•"/>
            </a:pPr>
            <a:r>
              <a:rPr lang="en-US" sz="1600" dirty="0">
                <a:solidFill>
                  <a:schemeClr val="tx2">
                    <a:lumMod val="25000"/>
                  </a:schemeClr>
                </a:solidFill>
                <a:latin typeface="HelvNeue Roman for IBM" charset="0"/>
                <a:ea typeface="HelvNeue Roman for IBM" charset="0"/>
                <a:cs typeface="HelvNeue Roman for IBM" charset="0"/>
                <a:hlinkClick r:id="rId4"/>
              </a:rPr>
              <a:t>Apache </a:t>
            </a:r>
            <a:r>
              <a:rPr lang="en-US" sz="1600" dirty="0" err="1">
                <a:solidFill>
                  <a:schemeClr val="tx2">
                    <a:lumMod val="25000"/>
                  </a:schemeClr>
                </a:solidFill>
                <a:latin typeface="HelvNeue Roman for IBM" charset="0"/>
                <a:ea typeface="HelvNeue Roman for IBM" charset="0"/>
                <a:cs typeface="HelvNeue Roman for IBM" charset="0"/>
                <a:hlinkClick r:id="rId4"/>
              </a:rPr>
              <a:t>Mesos</a:t>
            </a:r>
            <a:r>
              <a:rPr lang="en-US" sz="1600" dirty="0">
                <a:solidFill>
                  <a:schemeClr val="tx2">
                    <a:lumMod val="25000"/>
                  </a:schemeClr>
                </a:solidFill>
                <a:latin typeface="HelvNeue Roman for IBM" charset="0"/>
                <a:ea typeface="HelvNeue Roman for IBM" charset="0"/>
                <a:cs typeface="HelvNeue Roman for IBM" charset="0"/>
              </a:rPr>
              <a:t> – a general cluster manager that can also run Hadoop MapReduce and service applications.</a:t>
            </a:r>
          </a:p>
          <a:p>
            <a:pPr marL="214313" indent="-214313">
              <a:buFont typeface="Arial" panose="020B0604020202020204" pitchFamily="34" charset="0"/>
              <a:buChar char="•"/>
            </a:pPr>
            <a:endParaRPr lang="en-US" sz="1600" dirty="0">
              <a:solidFill>
                <a:schemeClr val="tx2">
                  <a:lumMod val="25000"/>
                </a:schemeClr>
              </a:solidFill>
              <a:latin typeface="HelvNeue Roman for IBM" charset="0"/>
              <a:ea typeface="HelvNeue Roman for IBM" charset="0"/>
              <a:cs typeface="HelvNeue Roman for IBM" charset="0"/>
              <a:hlinkClick r:id="rId5"/>
            </a:endParaRPr>
          </a:p>
          <a:p>
            <a:pPr marL="214313" indent="-214313">
              <a:buFont typeface="Arial" panose="020B0604020202020204" pitchFamily="34" charset="0"/>
              <a:buChar char="•"/>
            </a:pPr>
            <a:r>
              <a:rPr lang="en-US" sz="1600" dirty="0">
                <a:solidFill>
                  <a:schemeClr val="tx2">
                    <a:lumMod val="25000"/>
                  </a:schemeClr>
                </a:solidFill>
                <a:latin typeface="HelvNeue Roman for IBM" charset="0"/>
                <a:ea typeface="HelvNeue Roman for IBM" charset="0"/>
                <a:cs typeface="HelvNeue Roman for IBM" charset="0"/>
                <a:hlinkClick r:id="rId5"/>
              </a:rPr>
              <a:t>Hadoop YARN</a:t>
            </a:r>
            <a:r>
              <a:rPr lang="en-US" sz="1600" dirty="0">
                <a:solidFill>
                  <a:schemeClr val="tx2">
                    <a:lumMod val="25000"/>
                  </a:schemeClr>
                </a:solidFill>
                <a:latin typeface="HelvNeue Roman for IBM" charset="0"/>
                <a:ea typeface="HelvNeue Roman for IBM" charset="0"/>
                <a:cs typeface="HelvNeue Roman for IBM" charset="0"/>
              </a:rPr>
              <a:t> – Yet Another Resource Negotiator.  The native </a:t>
            </a:r>
            <a:r>
              <a:rPr lang="en-US" sz="1600" dirty="0" err="1">
                <a:solidFill>
                  <a:schemeClr val="tx2">
                    <a:lumMod val="25000"/>
                  </a:schemeClr>
                </a:solidFill>
                <a:latin typeface="HelvNeue Roman for IBM" charset="0"/>
                <a:ea typeface="HelvNeue Roman for IBM" charset="0"/>
                <a:cs typeface="HelvNeue Roman for IBM" charset="0"/>
              </a:rPr>
              <a:t>hadoop</a:t>
            </a:r>
            <a:r>
              <a:rPr lang="en-US" sz="1600" dirty="0">
                <a:solidFill>
                  <a:schemeClr val="tx2">
                    <a:lumMod val="25000"/>
                  </a:schemeClr>
                </a:solidFill>
                <a:latin typeface="HelvNeue Roman for IBM" charset="0"/>
                <a:ea typeface="HelvNeue Roman for IBM" charset="0"/>
                <a:cs typeface="HelvNeue Roman for IBM" charset="0"/>
              </a:rPr>
              <a:t> cluster </a:t>
            </a:r>
            <a:r>
              <a:rPr lang="en-US" sz="1600" dirty="0" err="1">
                <a:solidFill>
                  <a:schemeClr val="tx2">
                    <a:lumMod val="25000"/>
                  </a:schemeClr>
                </a:solidFill>
                <a:latin typeface="HelvNeue Roman for IBM" charset="0"/>
                <a:ea typeface="HelvNeue Roman for IBM" charset="0"/>
                <a:cs typeface="HelvNeue Roman for IBM" charset="0"/>
              </a:rPr>
              <a:t>manager.</a:t>
            </a:r>
            <a:r>
              <a:rPr lang="en-US" sz="1600" dirty="0" err="1">
                <a:latin typeface="HelvNeue Roman for IBM" charset="0"/>
                <a:ea typeface="HelvNeue Roman for IBM" charset="0"/>
                <a:cs typeface="HelvNeue Roman for IBM" charset="0"/>
              </a:rPr>
              <a:t>manager</a:t>
            </a:r>
            <a:r>
              <a:rPr lang="en-US" sz="1600" dirty="0">
                <a:latin typeface="HelvNeue Roman for IBM" charset="0"/>
                <a:ea typeface="HelvNeue Roman for IBM" charset="0"/>
                <a:cs typeface="HelvNeue Roman for IBM" charset="0"/>
              </a:rPr>
              <a:t> </a:t>
            </a:r>
            <a:r>
              <a:rPr lang="en-US" sz="844" dirty="0"/>
              <a:t>in Hadoop 2.</a:t>
            </a:r>
          </a:p>
        </p:txBody>
      </p:sp>
    </p:spTree>
    <p:extLst>
      <p:ext uri="{BB962C8B-B14F-4D97-AF65-F5344CB8AC3E}">
        <p14:creationId xmlns:p14="http://schemas.microsoft.com/office/powerpoint/2010/main" val="417260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148860"/>
            <a:ext cx="6515100" cy="322615"/>
          </a:xfrm>
        </p:spPr>
        <p:txBody>
          <a:bodyPr>
            <a:normAutofit fontScale="90000"/>
          </a:bodyPr>
          <a:lstStyle/>
          <a:p>
            <a:r>
              <a:rPr lang="en-US" dirty="0"/>
              <a:t>Components of a Spark program</a:t>
            </a:r>
          </a:p>
        </p:txBody>
      </p:sp>
      <p:pic>
        <p:nvPicPr>
          <p:cNvPr id="3" name="Picture 2"/>
          <p:cNvPicPr>
            <a:picLocks noChangeAspect="1"/>
          </p:cNvPicPr>
          <p:nvPr/>
        </p:nvPicPr>
        <p:blipFill>
          <a:blip r:embed="rId3"/>
          <a:stretch>
            <a:fillRect/>
          </a:stretch>
        </p:blipFill>
        <p:spPr>
          <a:xfrm>
            <a:off x="76200" y="1471475"/>
            <a:ext cx="4724400" cy="3328504"/>
          </a:xfrm>
          <a:prstGeom prst="rect">
            <a:avLst/>
          </a:prstGeom>
        </p:spPr>
      </p:pic>
      <p:sp>
        <p:nvSpPr>
          <p:cNvPr id="4" name="TextBox 3"/>
          <p:cNvSpPr txBox="1"/>
          <p:nvPr/>
        </p:nvSpPr>
        <p:spPr>
          <a:xfrm>
            <a:off x="5101726" y="3035022"/>
            <a:ext cx="3600450" cy="1969770"/>
          </a:xfrm>
          <a:prstGeom prst="rect">
            <a:avLst/>
          </a:prstGeom>
          <a:noFill/>
        </p:spPr>
        <p:txBody>
          <a:bodyPr wrap="square" rtlCol="0">
            <a:spAutoFit/>
          </a:bodyPr>
          <a:lstStyle/>
          <a:p>
            <a:pPr marL="257175" indent="-257175">
              <a:buFont typeface="+mj-lt"/>
              <a:buAutoNum type="arabicPeriod"/>
            </a:pPr>
            <a:r>
              <a:rPr lang="en-US" sz="1200" dirty="0">
                <a:solidFill>
                  <a:schemeClr val="tx2">
                    <a:lumMod val="25000"/>
                  </a:schemeClr>
                </a:solidFill>
                <a:latin typeface="HelvNeue Roman for IBM" charset="0"/>
                <a:ea typeface="HelvNeue Roman for IBM" charset="0"/>
                <a:cs typeface="HelvNeue Roman for IBM" charset="0"/>
              </a:rPr>
              <a:t>Communication occurs between a driver and executors</a:t>
            </a:r>
          </a:p>
          <a:p>
            <a:pPr marL="257175" indent="-257175">
              <a:buFont typeface="+mj-lt"/>
              <a:buAutoNum type="arabicPeriod"/>
            </a:pPr>
            <a:endParaRPr lang="en-US" sz="1200" dirty="0">
              <a:solidFill>
                <a:schemeClr val="tx2">
                  <a:lumMod val="25000"/>
                </a:schemeClr>
              </a:solidFill>
              <a:latin typeface="HelvNeue Roman for IBM" charset="0"/>
              <a:ea typeface="HelvNeue Roman for IBM" charset="0"/>
              <a:cs typeface="HelvNeue Roman for IBM" charset="0"/>
            </a:endParaRPr>
          </a:p>
          <a:p>
            <a:pPr marL="257175" indent="-257175">
              <a:buFont typeface="+mj-lt"/>
              <a:buAutoNum type="arabicPeriod"/>
            </a:pPr>
            <a:r>
              <a:rPr lang="en-US" sz="1200" dirty="0">
                <a:solidFill>
                  <a:schemeClr val="tx2">
                    <a:lumMod val="25000"/>
                  </a:schemeClr>
                </a:solidFill>
                <a:latin typeface="HelvNeue Roman for IBM" charset="0"/>
                <a:ea typeface="HelvNeue Roman for IBM" charset="0"/>
                <a:cs typeface="HelvNeue Roman for IBM" charset="0"/>
              </a:rPr>
              <a:t>Driver has Spark jobs that it needs to run</a:t>
            </a:r>
          </a:p>
          <a:p>
            <a:pPr marL="257175" indent="-257175">
              <a:buFont typeface="+mj-lt"/>
              <a:buAutoNum type="arabicPeriod"/>
            </a:pPr>
            <a:endParaRPr lang="en-US" sz="1200" i="1" dirty="0">
              <a:solidFill>
                <a:schemeClr val="tx2">
                  <a:lumMod val="25000"/>
                </a:schemeClr>
              </a:solidFill>
              <a:latin typeface="HelvNeue Roman for IBM" charset="0"/>
              <a:ea typeface="HelvNeue Roman for IBM" charset="0"/>
              <a:cs typeface="HelvNeue Roman for IBM" charset="0"/>
            </a:endParaRPr>
          </a:p>
          <a:p>
            <a:pPr marL="257175" indent="-257175">
              <a:buFont typeface="+mj-lt"/>
              <a:buAutoNum type="arabicPeriod"/>
            </a:pPr>
            <a:r>
              <a:rPr lang="en-US" sz="1200" dirty="0">
                <a:solidFill>
                  <a:schemeClr val="tx2">
                    <a:lumMod val="25000"/>
                  </a:schemeClr>
                </a:solidFill>
                <a:latin typeface="HelvNeue Roman for IBM" charset="0"/>
                <a:ea typeface="HelvNeue Roman for IBM" charset="0"/>
                <a:cs typeface="HelvNeue Roman for IBM" charset="0"/>
              </a:rPr>
              <a:t>Jobs are split into tasks that are submitted to the executors for completion</a:t>
            </a:r>
          </a:p>
          <a:p>
            <a:pPr marL="257175" indent="-257175">
              <a:buFont typeface="+mj-lt"/>
              <a:buAutoNum type="arabicPeriod"/>
            </a:pPr>
            <a:endParaRPr lang="en-US" sz="1200" i="1" dirty="0">
              <a:solidFill>
                <a:schemeClr val="tx2">
                  <a:lumMod val="25000"/>
                </a:schemeClr>
              </a:solidFill>
              <a:latin typeface="HelvNeue Roman for IBM" charset="0"/>
              <a:ea typeface="HelvNeue Roman for IBM" charset="0"/>
              <a:cs typeface="HelvNeue Roman for IBM" charset="0"/>
            </a:endParaRPr>
          </a:p>
          <a:p>
            <a:pPr marL="257175" indent="-257175">
              <a:buFont typeface="+mj-lt"/>
              <a:buAutoNum type="arabicPeriod"/>
            </a:pPr>
            <a:r>
              <a:rPr lang="en-US" sz="1200" dirty="0">
                <a:solidFill>
                  <a:schemeClr val="tx2">
                    <a:lumMod val="25000"/>
                  </a:schemeClr>
                </a:solidFill>
                <a:latin typeface="HelvNeue Roman for IBM" charset="0"/>
                <a:ea typeface="HelvNeue Roman for IBM" charset="0"/>
                <a:cs typeface="HelvNeue Roman for IBM" charset="0"/>
              </a:rPr>
              <a:t>Results from these tasks are delivered back to the driver</a:t>
            </a:r>
            <a:r>
              <a:rPr lang="en-US" sz="1400" dirty="0">
                <a:solidFill>
                  <a:schemeClr val="tx2">
                    <a:lumMod val="25000"/>
                  </a:schemeClr>
                </a:solidFill>
                <a:latin typeface="HelvNeue Roman for IBM" charset="0"/>
                <a:ea typeface="HelvNeue Roman for IBM" charset="0"/>
                <a:cs typeface="HelvNeue Roman for IBM" charset="0"/>
              </a:rPr>
              <a:t>.</a:t>
            </a:r>
          </a:p>
        </p:txBody>
      </p:sp>
      <p:sp>
        <p:nvSpPr>
          <p:cNvPr id="5" name="TextBox 4"/>
          <p:cNvSpPr txBox="1"/>
          <p:nvPr/>
        </p:nvSpPr>
        <p:spPr>
          <a:xfrm>
            <a:off x="5124028" y="1539208"/>
            <a:ext cx="3790106" cy="1330236"/>
          </a:xfrm>
          <a:prstGeom prst="rect">
            <a:avLst/>
          </a:prstGeom>
          <a:noFill/>
        </p:spPr>
        <p:txBody>
          <a:bodyPr wrap="square" rtlCol="0">
            <a:spAutoFit/>
          </a:bodyPr>
          <a:lstStyle/>
          <a:p>
            <a:r>
              <a:rPr lang="en-US" sz="1200" dirty="0">
                <a:solidFill>
                  <a:srgbClr val="000000"/>
                </a:solidFill>
                <a:latin typeface="HelvNeue Roman for IBM" charset="0"/>
                <a:ea typeface="HelvNeue Roman for IBM" charset="0"/>
                <a:cs typeface="HelvNeue Roman for IBM" charset="0"/>
              </a:rPr>
              <a:t>A Spark program is two programs: driver program and executor program</a:t>
            </a:r>
          </a:p>
          <a:p>
            <a:endParaRPr lang="en-US" sz="1200" dirty="0">
              <a:solidFill>
                <a:srgbClr val="000000"/>
              </a:solidFill>
              <a:latin typeface="HelvNeue Roman for IBM" charset="0"/>
              <a:ea typeface="HelvNeue Roman for IBM" charset="0"/>
              <a:cs typeface="HelvNeue Roman for IBM" charset="0"/>
            </a:endParaRPr>
          </a:p>
          <a:p>
            <a:pPr marL="214313" indent="-214313">
              <a:buFont typeface="Arial" panose="020B0604020202020204" pitchFamily="34" charset="0"/>
              <a:buChar char="•"/>
            </a:pPr>
            <a:r>
              <a:rPr lang="en-US" sz="1200" dirty="0">
                <a:solidFill>
                  <a:srgbClr val="000000"/>
                </a:solidFill>
                <a:latin typeface="HelvNeue Roman for IBM" charset="0"/>
                <a:ea typeface="HelvNeue Roman for IBM" charset="0"/>
                <a:cs typeface="HelvNeue Roman for IBM" charset="0"/>
              </a:rPr>
              <a:t>Executor programs run on cluster nodes called worker nodes or in local threads</a:t>
            </a:r>
          </a:p>
          <a:p>
            <a:pPr marL="214313" indent="-214313">
              <a:buFont typeface="Arial" panose="020B0604020202020204" pitchFamily="34" charset="0"/>
              <a:buChar char="•"/>
            </a:pPr>
            <a:r>
              <a:rPr lang="en-US" sz="1200" dirty="0">
                <a:solidFill>
                  <a:srgbClr val="000000"/>
                </a:solidFill>
                <a:latin typeface="HelvNeue Roman for IBM" charset="0"/>
                <a:ea typeface="HelvNeue Roman for IBM" charset="0"/>
                <a:cs typeface="HelvNeue Roman for IBM" charset="0"/>
              </a:rPr>
              <a:t>RDDs are distributed across workers</a:t>
            </a:r>
            <a:endParaRPr lang="en-US" sz="1200" dirty="0">
              <a:latin typeface="HelvNeue Roman for IBM" charset="0"/>
              <a:ea typeface="HelvNeue Roman for IBM" charset="0"/>
              <a:cs typeface="HelvNeue Roman for IBM" charset="0"/>
            </a:endParaRPr>
          </a:p>
          <a:p>
            <a:endParaRPr lang="en-US" sz="844" dirty="0"/>
          </a:p>
        </p:txBody>
      </p:sp>
      <p:sp>
        <p:nvSpPr>
          <p:cNvPr id="6" name="Title 1"/>
          <p:cNvSpPr txBox="1">
            <a:spLocks/>
          </p:cNvSpPr>
          <p:nvPr/>
        </p:nvSpPr>
        <p:spPr bwMode="auto">
          <a:xfrm>
            <a:off x="1295400" y="6402761"/>
            <a:ext cx="6515100" cy="479822"/>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algn="l" rtl="0" eaLnBrk="0" fontAlgn="base" hangingPunct="0">
              <a:lnSpc>
                <a:spcPct val="90000"/>
              </a:lnSpc>
              <a:spcBef>
                <a:spcPct val="0"/>
              </a:spcBef>
              <a:spcAft>
                <a:spcPct val="0"/>
              </a:spcAft>
              <a:defRPr sz="2200">
                <a:solidFill>
                  <a:schemeClr val="hlink"/>
                </a:solidFill>
                <a:latin typeface="+mj-lt"/>
                <a:ea typeface="+mj-ea"/>
                <a:cs typeface="+mj-cs"/>
                <a:sym typeface="Arial" charset="0"/>
              </a:defRPr>
            </a:lvl1pPr>
            <a:lvl2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sym typeface="Arial" charset="0"/>
              </a:defRPr>
            </a:lvl2pPr>
            <a:lvl3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sym typeface="Arial" charset="0"/>
              </a:defRPr>
            </a:lvl3pPr>
            <a:lvl4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sym typeface="Arial" charset="0"/>
              </a:defRPr>
            </a:lvl4pPr>
            <a:lvl5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sym typeface="Arial" charset="0"/>
              </a:defRPr>
            </a:lvl5pPr>
            <a:lvl6pPr marL="457200" algn="l" rtl="0" fontAlgn="base">
              <a:lnSpc>
                <a:spcPct val="90000"/>
              </a:lnSpc>
              <a:spcBef>
                <a:spcPct val="0"/>
              </a:spcBef>
              <a:spcAft>
                <a:spcPct val="0"/>
              </a:spcAft>
              <a:defRPr sz="2200">
                <a:solidFill>
                  <a:schemeClr val="hlink"/>
                </a:solidFill>
                <a:latin typeface="Arial" pitchFamily="34" charset="0"/>
                <a:cs typeface="Arial" pitchFamily="34" charset="0"/>
                <a:sym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cs typeface="Arial" pitchFamily="34" charset="0"/>
                <a:sym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cs typeface="Arial" pitchFamily="34" charset="0"/>
                <a:sym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cs typeface="Arial" pitchFamily="34" charset="0"/>
                <a:sym typeface="Arial" pitchFamily="34" charset="0"/>
              </a:defRPr>
            </a:lvl9pPr>
          </a:lstStyle>
          <a:p>
            <a:r>
              <a:rPr lang="en-US" sz="1650" dirty="0"/>
              <a:t>How Spark runs on clusters</a:t>
            </a:r>
          </a:p>
        </p:txBody>
      </p:sp>
    </p:spTree>
    <p:extLst>
      <p:ext uri="{BB962C8B-B14F-4D97-AF65-F5344CB8AC3E}">
        <p14:creationId xmlns:p14="http://schemas.microsoft.com/office/powerpoint/2010/main" val="15275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734" y="1047750"/>
            <a:ext cx="7886700" cy="473119"/>
          </a:xfrm>
        </p:spPr>
        <p:txBody>
          <a:bodyPr/>
          <a:lstStyle/>
          <a:p>
            <a:r>
              <a:rPr lang="en-US" dirty="0"/>
              <a:t>Glossary of cluster concepts</a:t>
            </a:r>
          </a:p>
        </p:txBody>
      </p:sp>
      <p:sp>
        <p:nvSpPr>
          <p:cNvPr id="5" name="TextBox 4"/>
          <p:cNvSpPr txBox="1"/>
          <p:nvPr/>
        </p:nvSpPr>
        <p:spPr>
          <a:xfrm>
            <a:off x="152400" y="1880634"/>
            <a:ext cx="4114800" cy="3108543"/>
          </a:xfrm>
          <a:prstGeom prst="rect">
            <a:avLst/>
          </a:prstGeom>
          <a:noFill/>
        </p:spPr>
        <p:txBody>
          <a:bodyPr wrap="square" rtlCol="0">
            <a:spAutoFit/>
          </a:bodyPr>
          <a:lstStyle/>
          <a:p>
            <a:pPr marL="214313" indent="-214313">
              <a:buFont typeface="Arial" panose="020B0604020202020204" pitchFamily="34" charset="0"/>
              <a:buChar char="•"/>
            </a:pPr>
            <a:r>
              <a:rPr lang="en-US" sz="1400" b="1" dirty="0">
                <a:solidFill>
                  <a:schemeClr val="tx2">
                    <a:lumMod val="25000"/>
                  </a:schemeClr>
                </a:solidFill>
                <a:latin typeface="HelvNeue Roman for IBM" charset="0"/>
                <a:ea typeface="HelvNeue Roman for IBM" charset="0"/>
                <a:cs typeface="HelvNeue Roman for IBM" charset="0"/>
              </a:rPr>
              <a:t>Application:  </a:t>
            </a:r>
            <a:r>
              <a:rPr lang="en-US" sz="1400" dirty="0">
                <a:solidFill>
                  <a:schemeClr val="tx2">
                    <a:lumMod val="25000"/>
                  </a:schemeClr>
                </a:solidFill>
                <a:latin typeface="HelvNeue Roman for IBM" charset="0"/>
                <a:ea typeface="HelvNeue Roman for IBM" charset="0"/>
                <a:cs typeface="HelvNeue Roman for IBM" charset="0"/>
              </a:rPr>
              <a:t>User program built on Spark. Consists of a driver program and executors on the cluster</a:t>
            </a:r>
          </a:p>
          <a:p>
            <a:pPr marL="214313" indent="-214313">
              <a:buFont typeface="Arial" panose="020B0604020202020204" pitchFamily="34" charset="0"/>
              <a:buChar char="•"/>
            </a:pPr>
            <a:endParaRPr lang="en-US" sz="1400" dirty="0">
              <a:solidFill>
                <a:schemeClr val="tx2">
                  <a:lumMod val="25000"/>
                </a:schemeClr>
              </a:solidFill>
              <a:latin typeface="HelvNeue Roman for IBM" charset="0"/>
              <a:ea typeface="HelvNeue Roman for IBM" charset="0"/>
              <a:cs typeface="HelvNeue Roman for IBM" charset="0"/>
            </a:endParaRPr>
          </a:p>
          <a:p>
            <a:pPr marL="214313" indent="-214313">
              <a:buFont typeface="Arial" panose="020B0604020202020204" pitchFamily="34" charset="0"/>
              <a:buChar char="•"/>
            </a:pPr>
            <a:r>
              <a:rPr lang="en-US" sz="1400" b="1" dirty="0">
                <a:solidFill>
                  <a:schemeClr val="tx2">
                    <a:lumMod val="25000"/>
                  </a:schemeClr>
                </a:solidFill>
                <a:latin typeface="HelvNeue Roman for IBM" charset="0"/>
                <a:ea typeface="HelvNeue Roman for IBM" charset="0"/>
                <a:cs typeface="HelvNeue Roman for IBM" charset="0"/>
              </a:rPr>
              <a:t>Driver program:  </a:t>
            </a:r>
            <a:r>
              <a:rPr lang="en-US" sz="1400" dirty="0">
                <a:solidFill>
                  <a:schemeClr val="tx2">
                    <a:lumMod val="25000"/>
                  </a:schemeClr>
                </a:solidFill>
                <a:latin typeface="HelvNeue Roman for IBM" charset="0"/>
                <a:ea typeface="HelvNeue Roman for IBM" charset="0"/>
                <a:cs typeface="HelvNeue Roman for IBM" charset="0"/>
              </a:rPr>
              <a:t>The process running the main() function of the application and creating the </a:t>
            </a:r>
            <a:r>
              <a:rPr lang="en-US" sz="1400" dirty="0" err="1">
                <a:solidFill>
                  <a:schemeClr val="tx2">
                    <a:lumMod val="25000"/>
                  </a:schemeClr>
                </a:solidFill>
                <a:latin typeface="HelvNeue Roman for IBM" charset="0"/>
                <a:ea typeface="HelvNeue Roman for IBM" charset="0"/>
                <a:cs typeface="HelvNeue Roman for IBM" charset="0"/>
              </a:rPr>
              <a:t>SparkContext</a:t>
            </a:r>
            <a:endParaRPr lang="en-US" sz="1400" dirty="0">
              <a:solidFill>
                <a:schemeClr val="tx2">
                  <a:lumMod val="25000"/>
                </a:schemeClr>
              </a:solidFill>
              <a:latin typeface="HelvNeue Roman for IBM" charset="0"/>
              <a:ea typeface="HelvNeue Roman for IBM" charset="0"/>
              <a:cs typeface="HelvNeue Roman for IBM" charset="0"/>
            </a:endParaRPr>
          </a:p>
          <a:p>
            <a:pPr marL="214313" indent="-214313">
              <a:buFont typeface="Arial" panose="020B0604020202020204" pitchFamily="34" charset="0"/>
              <a:buChar char="•"/>
            </a:pPr>
            <a:endParaRPr lang="en-US" sz="1400" dirty="0">
              <a:solidFill>
                <a:schemeClr val="tx2">
                  <a:lumMod val="25000"/>
                </a:schemeClr>
              </a:solidFill>
              <a:latin typeface="HelvNeue Roman for IBM" charset="0"/>
              <a:ea typeface="HelvNeue Roman for IBM" charset="0"/>
              <a:cs typeface="HelvNeue Roman for IBM" charset="0"/>
            </a:endParaRPr>
          </a:p>
          <a:p>
            <a:pPr marL="214313" indent="-214313">
              <a:buFont typeface="Arial" panose="020B0604020202020204" pitchFamily="34" charset="0"/>
              <a:buChar char="•"/>
            </a:pPr>
            <a:r>
              <a:rPr lang="en-US" sz="1400" b="1" dirty="0">
                <a:solidFill>
                  <a:schemeClr val="tx2">
                    <a:lumMod val="25000"/>
                  </a:schemeClr>
                </a:solidFill>
                <a:latin typeface="HelvNeue Roman for IBM" charset="0"/>
                <a:ea typeface="HelvNeue Roman for IBM" charset="0"/>
                <a:cs typeface="HelvNeue Roman for IBM" charset="0"/>
              </a:rPr>
              <a:t>Cluster Manager:  </a:t>
            </a:r>
            <a:r>
              <a:rPr lang="en-US" sz="1400" dirty="0">
                <a:solidFill>
                  <a:schemeClr val="tx2">
                    <a:lumMod val="25000"/>
                  </a:schemeClr>
                </a:solidFill>
                <a:latin typeface="HelvNeue Roman for IBM" charset="0"/>
                <a:ea typeface="HelvNeue Roman for IBM" charset="0"/>
                <a:cs typeface="HelvNeue Roman for IBM" charset="0"/>
              </a:rPr>
              <a:t>An external service for acquiring resources on the cluster</a:t>
            </a:r>
          </a:p>
          <a:p>
            <a:pPr marL="214313" indent="-214313">
              <a:buFont typeface="Arial" panose="020B0604020202020204" pitchFamily="34" charset="0"/>
              <a:buChar char="•"/>
            </a:pPr>
            <a:endParaRPr lang="en-US" sz="1400" dirty="0">
              <a:solidFill>
                <a:schemeClr val="tx2">
                  <a:lumMod val="25000"/>
                </a:schemeClr>
              </a:solidFill>
              <a:latin typeface="HelvNeue Roman for IBM" charset="0"/>
              <a:ea typeface="HelvNeue Roman for IBM" charset="0"/>
              <a:cs typeface="HelvNeue Roman for IBM" charset="0"/>
            </a:endParaRPr>
          </a:p>
          <a:p>
            <a:pPr marL="214313" indent="-214313">
              <a:buFont typeface="Arial" panose="020B0604020202020204" pitchFamily="34" charset="0"/>
              <a:buChar char="•"/>
            </a:pPr>
            <a:r>
              <a:rPr lang="en-US" sz="1400" b="1" dirty="0">
                <a:solidFill>
                  <a:schemeClr val="tx2">
                    <a:lumMod val="25000"/>
                  </a:schemeClr>
                </a:solidFill>
                <a:latin typeface="HelvNeue Roman for IBM" charset="0"/>
                <a:ea typeface="HelvNeue Roman for IBM" charset="0"/>
                <a:cs typeface="HelvNeue Roman for IBM" charset="0"/>
              </a:rPr>
              <a:t>Worker node: </a:t>
            </a:r>
            <a:r>
              <a:rPr lang="en-US" sz="1400" dirty="0">
                <a:solidFill>
                  <a:schemeClr val="tx2">
                    <a:lumMod val="25000"/>
                  </a:schemeClr>
                </a:solidFill>
                <a:latin typeface="HelvNeue Roman for IBM" charset="0"/>
                <a:ea typeface="HelvNeue Roman for IBM" charset="0"/>
                <a:cs typeface="HelvNeue Roman for IBM" charset="0"/>
              </a:rPr>
              <a:t>Any node that can run application code in the cluster</a:t>
            </a:r>
          </a:p>
          <a:p>
            <a:pPr marL="214313" indent="-214313">
              <a:buFont typeface="Arial" panose="020B0604020202020204" pitchFamily="34" charset="0"/>
              <a:buChar char="•"/>
            </a:pPr>
            <a:endParaRPr lang="en-US" sz="1400" dirty="0">
              <a:solidFill>
                <a:schemeClr val="tx2">
                  <a:lumMod val="25000"/>
                </a:schemeClr>
              </a:solidFill>
              <a:latin typeface="HelvNeue Roman for IBM" charset="0"/>
              <a:ea typeface="HelvNeue Roman for IBM" charset="0"/>
              <a:cs typeface="HelvNeue Roman for IBM" charset="0"/>
            </a:endParaRPr>
          </a:p>
        </p:txBody>
      </p:sp>
      <p:sp>
        <p:nvSpPr>
          <p:cNvPr id="4" name="TextBox 3"/>
          <p:cNvSpPr txBox="1"/>
          <p:nvPr/>
        </p:nvSpPr>
        <p:spPr>
          <a:xfrm>
            <a:off x="4572000" y="1906189"/>
            <a:ext cx="4250676" cy="2893100"/>
          </a:xfrm>
          <a:prstGeom prst="rect">
            <a:avLst/>
          </a:prstGeom>
          <a:noFill/>
        </p:spPr>
        <p:txBody>
          <a:bodyPr wrap="square" rtlCol="0">
            <a:spAutoFit/>
          </a:bodyPr>
          <a:lstStyle/>
          <a:p>
            <a:pPr marL="214313" indent="-214313">
              <a:buFont typeface="Arial" panose="020B0604020202020204" pitchFamily="34" charset="0"/>
              <a:buChar char="•"/>
            </a:pPr>
            <a:r>
              <a:rPr lang="en-US" sz="1400" b="1" dirty="0">
                <a:solidFill>
                  <a:schemeClr val="tx2">
                    <a:lumMod val="25000"/>
                  </a:schemeClr>
                </a:solidFill>
                <a:latin typeface="HelvNeue Roman for IBM" charset="0"/>
                <a:ea typeface="HelvNeue Roman for IBM" charset="0"/>
                <a:cs typeface="HelvNeue Roman for IBM" charset="0"/>
              </a:rPr>
              <a:t>Executor:  </a:t>
            </a:r>
            <a:r>
              <a:rPr lang="en-US" sz="1400" dirty="0">
                <a:solidFill>
                  <a:schemeClr val="tx2">
                    <a:lumMod val="25000"/>
                  </a:schemeClr>
                </a:solidFill>
                <a:latin typeface="HelvNeue Roman for IBM" charset="0"/>
                <a:ea typeface="HelvNeue Roman for IBM" charset="0"/>
                <a:cs typeface="HelvNeue Roman for IBM" charset="0"/>
              </a:rPr>
              <a:t>A process launched for an application on a worker node, that runs tasks and keeps data in memory or disk storage across them. Each application has its own executors</a:t>
            </a:r>
          </a:p>
          <a:p>
            <a:pPr marL="214313" indent="-214313">
              <a:buFont typeface="Arial" panose="020B0604020202020204" pitchFamily="34" charset="0"/>
              <a:buChar char="•"/>
            </a:pPr>
            <a:endParaRPr lang="en-US" sz="1400" dirty="0">
              <a:solidFill>
                <a:schemeClr val="tx2">
                  <a:lumMod val="25000"/>
                </a:schemeClr>
              </a:solidFill>
              <a:latin typeface="HelvNeue Roman for IBM" charset="0"/>
              <a:ea typeface="HelvNeue Roman for IBM" charset="0"/>
              <a:cs typeface="HelvNeue Roman for IBM" charset="0"/>
            </a:endParaRPr>
          </a:p>
          <a:p>
            <a:pPr marL="214313" indent="-214313">
              <a:buFont typeface="Arial" panose="020B0604020202020204" pitchFamily="34" charset="0"/>
              <a:buChar char="•"/>
            </a:pPr>
            <a:r>
              <a:rPr lang="en-US" sz="1400" b="1" dirty="0">
                <a:solidFill>
                  <a:schemeClr val="tx2">
                    <a:lumMod val="25000"/>
                  </a:schemeClr>
                </a:solidFill>
                <a:latin typeface="HelvNeue Roman for IBM" charset="0"/>
                <a:ea typeface="HelvNeue Roman for IBM" charset="0"/>
                <a:cs typeface="HelvNeue Roman for IBM" charset="0"/>
              </a:rPr>
              <a:t>Task:  </a:t>
            </a:r>
            <a:r>
              <a:rPr lang="en-US" sz="1400" dirty="0">
                <a:solidFill>
                  <a:schemeClr val="tx2">
                    <a:lumMod val="25000"/>
                  </a:schemeClr>
                </a:solidFill>
                <a:latin typeface="HelvNeue Roman for IBM" charset="0"/>
                <a:ea typeface="HelvNeue Roman for IBM" charset="0"/>
                <a:cs typeface="HelvNeue Roman for IBM" charset="0"/>
              </a:rPr>
              <a:t>A unit of work sent to one executor</a:t>
            </a:r>
          </a:p>
          <a:p>
            <a:pPr marL="214313" indent="-214313">
              <a:buFont typeface="Arial" panose="020B0604020202020204" pitchFamily="34" charset="0"/>
              <a:buChar char="•"/>
            </a:pPr>
            <a:endParaRPr lang="en-US" sz="1400" dirty="0">
              <a:solidFill>
                <a:schemeClr val="tx2">
                  <a:lumMod val="25000"/>
                </a:schemeClr>
              </a:solidFill>
              <a:latin typeface="HelvNeue Roman for IBM" charset="0"/>
              <a:ea typeface="HelvNeue Roman for IBM" charset="0"/>
              <a:cs typeface="HelvNeue Roman for IBM" charset="0"/>
            </a:endParaRPr>
          </a:p>
          <a:p>
            <a:pPr marL="214313" indent="-214313">
              <a:buFont typeface="Arial" panose="020B0604020202020204" pitchFamily="34" charset="0"/>
              <a:buChar char="•"/>
            </a:pPr>
            <a:r>
              <a:rPr lang="en-US" sz="1400" b="1" dirty="0">
                <a:solidFill>
                  <a:schemeClr val="tx2">
                    <a:lumMod val="25000"/>
                  </a:schemeClr>
                </a:solidFill>
                <a:latin typeface="HelvNeue Roman for IBM" charset="0"/>
                <a:ea typeface="HelvNeue Roman for IBM" charset="0"/>
                <a:cs typeface="HelvNeue Roman for IBM" charset="0"/>
              </a:rPr>
              <a:t>Job:  </a:t>
            </a:r>
            <a:r>
              <a:rPr lang="en-US" sz="1400" dirty="0">
                <a:solidFill>
                  <a:schemeClr val="tx2">
                    <a:lumMod val="25000"/>
                  </a:schemeClr>
                </a:solidFill>
                <a:latin typeface="HelvNeue Roman for IBM" charset="0"/>
                <a:ea typeface="HelvNeue Roman for IBM" charset="0"/>
                <a:cs typeface="HelvNeue Roman for IBM" charset="0"/>
              </a:rPr>
              <a:t>A parallel computation consisting of multiple tasks that gets spawned in response to a Spark action</a:t>
            </a:r>
          </a:p>
          <a:p>
            <a:pPr marL="214313" indent="-214313">
              <a:buFont typeface="Arial" panose="020B0604020202020204" pitchFamily="34" charset="0"/>
              <a:buChar char="•"/>
            </a:pPr>
            <a:endParaRPr lang="en-US" sz="1400" dirty="0">
              <a:solidFill>
                <a:schemeClr val="tx2">
                  <a:lumMod val="25000"/>
                </a:schemeClr>
              </a:solidFill>
              <a:latin typeface="HelvNeue Roman for IBM" charset="0"/>
              <a:ea typeface="HelvNeue Roman for IBM" charset="0"/>
              <a:cs typeface="HelvNeue Roman for IBM" charset="0"/>
            </a:endParaRPr>
          </a:p>
          <a:p>
            <a:pPr marL="214313" indent="-214313">
              <a:buFont typeface="Arial" panose="020B0604020202020204" pitchFamily="34" charset="0"/>
              <a:buChar char="•"/>
            </a:pPr>
            <a:r>
              <a:rPr lang="en-US" sz="1400" b="1" dirty="0">
                <a:solidFill>
                  <a:schemeClr val="tx2">
                    <a:lumMod val="25000"/>
                  </a:schemeClr>
                </a:solidFill>
                <a:latin typeface="HelvNeue Roman for IBM" charset="0"/>
                <a:ea typeface="HelvNeue Roman for IBM" charset="0"/>
                <a:cs typeface="HelvNeue Roman for IBM" charset="0"/>
              </a:rPr>
              <a:t>Stage:  </a:t>
            </a:r>
            <a:r>
              <a:rPr lang="en-US" sz="1400" dirty="0">
                <a:solidFill>
                  <a:schemeClr val="tx2">
                    <a:lumMod val="25000"/>
                  </a:schemeClr>
                </a:solidFill>
                <a:latin typeface="HelvNeue Roman for IBM" charset="0"/>
                <a:ea typeface="HelvNeue Roman for IBM" charset="0"/>
                <a:cs typeface="HelvNeue Roman for IBM" charset="0"/>
              </a:rPr>
              <a:t>Each job gets divided into smaller sets of tasks called stages that depend on each other</a:t>
            </a:r>
          </a:p>
        </p:txBody>
      </p:sp>
    </p:spTree>
    <p:extLst>
      <p:ext uri="{BB962C8B-B14F-4D97-AF65-F5344CB8AC3E}">
        <p14:creationId xmlns:p14="http://schemas.microsoft.com/office/powerpoint/2010/main" val="621078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SparkContext</a:t>
            </a:r>
            <a:endParaRPr lang="en-US" dirty="0"/>
          </a:p>
        </p:txBody>
      </p:sp>
      <p:sp>
        <p:nvSpPr>
          <p:cNvPr id="3" name="TextBox 2"/>
          <p:cNvSpPr txBox="1"/>
          <p:nvPr/>
        </p:nvSpPr>
        <p:spPr>
          <a:xfrm>
            <a:off x="1752600" y="1509391"/>
            <a:ext cx="6172200" cy="3539430"/>
          </a:xfrm>
          <a:prstGeom prst="rect">
            <a:avLst/>
          </a:prstGeom>
          <a:noFill/>
        </p:spPr>
        <p:txBody>
          <a:bodyPr wrap="square" rtlCol="0">
            <a:spAutoFit/>
          </a:bodyPr>
          <a:lstStyle/>
          <a:p>
            <a:pPr marL="214313" indent="-214313">
              <a:buFont typeface="Wingdings" panose="05000000000000000000" pitchFamily="2" charset="2"/>
              <a:buChar char="Ø"/>
            </a:pPr>
            <a:r>
              <a:rPr lang="en-US" sz="1600" dirty="0">
                <a:solidFill>
                  <a:schemeClr val="tx2">
                    <a:lumMod val="25000"/>
                  </a:schemeClr>
                </a:solidFill>
                <a:latin typeface="HelvNeue Roman for IBM" charset="0"/>
                <a:ea typeface="HelvNeue Roman for IBM" charset="0"/>
                <a:cs typeface="HelvNeue Roman for IBM" charset="0"/>
              </a:rPr>
              <a:t>Main entry point to everything Spark. </a:t>
            </a:r>
          </a:p>
          <a:p>
            <a:pPr marL="214313" indent="-214313">
              <a:buFont typeface="Wingdings" panose="05000000000000000000" pitchFamily="2" charset="2"/>
              <a:buChar char="Ø"/>
            </a:pPr>
            <a:endParaRPr lang="en-US" sz="1600" dirty="0">
              <a:solidFill>
                <a:schemeClr val="tx2">
                  <a:lumMod val="25000"/>
                </a:schemeClr>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chemeClr val="tx2">
                    <a:lumMod val="25000"/>
                  </a:schemeClr>
                </a:solidFill>
                <a:latin typeface="HelvNeue Roman for IBM" charset="0"/>
                <a:ea typeface="HelvNeue Roman for IBM" charset="0"/>
                <a:cs typeface="HelvNeue Roman for IBM" charset="0"/>
              </a:rPr>
              <a:t>Defined in the main/driver program </a:t>
            </a:r>
          </a:p>
          <a:p>
            <a:pPr marL="214313" indent="-214313">
              <a:buFont typeface="Wingdings" panose="05000000000000000000" pitchFamily="2" charset="2"/>
              <a:buChar char="Ø"/>
            </a:pPr>
            <a:endParaRPr lang="en-US" sz="1600" dirty="0">
              <a:solidFill>
                <a:schemeClr val="tx2">
                  <a:lumMod val="25000"/>
                </a:schemeClr>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chemeClr val="tx2">
                    <a:lumMod val="25000"/>
                  </a:schemeClr>
                </a:solidFill>
                <a:latin typeface="HelvNeue Roman for IBM" charset="0"/>
                <a:ea typeface="HelvNeue Roman for IBM" charset="0"/>
                <a:cs typeface="HelvNeue Roman for IBM" charset="0"/>
              </a:rPr>
              <a:t>Tells Spark how and where to access a cluster</a:t>
            </a:r>
          </a:p>
          <a:p>
            <a:pPr marL="214313" indent="-214313">
              <a:buFont typeface="Wingdings" panose="05000000000000000000" pitchFamily="2" charset="2"/>
              <a:buChar char="Ø"/>
            </a:pPr>
            <a:endParaRPr lang="en-US" sz="1600" dirty="0">
              <a:solidFill>
                <a:schemeClr val="tx2">
                  <a:lumMod val="25000"/>
                </a:schemeClr>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chemeClr val="tx2">
                    <a:lumMod val="25000"/>
                  </a:schemeClr>
                </a:solidFill>
                <a:latin typeface="HelvNeue Roman for IBM" charset="0"/>
                <a:ea typeface="HelvNeue Roman for IBM" charset="0"/>
                <a:cs typeface="HelvNeue Roman for IBM" charset="0"/>
              </a:rPr>
              <a:t>Connects to cluster managers</a:t>
            </a:r>
          </a:p>
          <a:p>
            <a:pPr marL="214313" indent="-214313">
              <a:buFont typeface="Wingdings" panose="05000000000000000000" pitchFamily="2" charset="2"/>
              <a:buChar char="Ø"/>
            </a:pPr>
            <a:endParaRPr lang="en-US" sz="1600" dirty="0">
              <a:solidFill>
                <a:schemeClr val="tx2">
                  <a:lumMod val="25000"/>
                </a:schemeClr>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chemeClr val="tx2">
                    <a:lumMod val="25000"/>
                  </a:schemeClr>
                </a:solidFill>
                <a:latin typeface="HelvNeue Roman for IBM" charset="0"/>
                <a:ea typeface="HelvNeue Roman for IBM" charset="0"/>
                <a:cs typeface="HelvNeue Roman for IBM" charset="0"/>
              </a:rPr>
              <a:t>Coordinates Spark processes running on different cluster nodes</a:t>
            </a:r>
          </a:p>
          <a:p>
            <a:pPr marL="214313" indent="-214313">
              <a:buFont typeface="Wingdings" panose="05000000000000000000" pitchFamily="2" charset="2"/>
              <a:buChar char="Ø"/>
            </a:pPr>
            <a:endParaRPr lang="en-US" sz="1600" dirty="0">
              <a:solidFill>
                <a:schemeClr val="tx2">
                  <a:lumMod val="25000"/>
                </a:schemeClr>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chemeClr val="tx2">
                    <a:lumMod val="25000"/>
                  </a:schemeClr>
                </a:solidFill>
                <a:latin typeface="HelvNeue Roman for IBM" charset="0"/>
                <a:ea typeface="HelvNeue Roman for IBM" charset="0"/>
                <a:cs typeface="HelvNeue Roman for IBM" charset="0"/>
              </a:rPr>
              <a:t>Used to create RDDs and shared variables on the cluster.</a:t>
            </a:r>
          </a:p>
          <a:p>
            <a:pPr marL="214313" indent="-214313">
              <a:buFont typeface="Wingdings" panose="05000000000000000000" pitchFamily="2" charset="2"/>
              <a:buChar char="Ø"/>
            </a:pPr>
            <a:endParaRPr lang="en-US" sz="1600" dirty="0">
              <a:solidFill>
                <a:schemeClr val="tx2">
                  <a:lumMod val="25000"/>
                </a:schemeClr>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chemeClr val="tx2">
                    <a:lumMod val="25000"/>
                  </a:schemeClr>
                </a:solidFill>
                <a:latin typeface="HelvNeue Roman for IBM" charset="0"/>
                <a:ea typeface="HelvNeue Roman for IBM" charset="0"/>
                <a:cs typeface="HelvNeue Roman for IBM" charset="0"/>
              </a:rPr>
              <a:t>Automatically initialized in Spark shell for Python and Scala, need to be defined explicitly in Java</a:t>
            </a:r>
          </a:p>
        </p:txBody>
      </p:sp>
    </p:spTree>
    <p:extLst>
      <p:ext uri="{BB962C8B-B14F-4D97-AF65-F5344CB8AC3E}">
        <p14:creationId xmlns:p14="http://schemas.microsoft.com/office/powerpoint/2010/main" val="1696077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shell – Python, Scala</a:t>
            </a:r>
          </a:p>
        </p:txBody>
      </p:sp>
      <p:sp>
        <p:nvSpPr>
          <p:cNvPr id="3" name="TextBox 2"/>
          <p:cNvSpPr txBox="1"/>
          <p:nvPr/>
        </p:nvSpPr>
        <p:spPr>
          <a:xfrm>
            <a:off x="1219200" y="1733550"/>
            <a:ext cx="6877050" cy="3046988"/>
          </a:xfrm>
          <a:prstGeom prst="rect">
            <a:avLst/>
          </a:prstGeom>
          <a:noFill/>
        </p:spPr>
        <p:txBody>
          <a:bodyPr wrap="square" rtlCol="0">
            <a:spAutoFit/>
          </a:bodyPr>
          <a:lstStyle/>
          <a:p>
            <a:pPr marL="214313" indent="-214313">
              <a:buFont typeface="Wingdings" panose="05000000000000000000" pitchFamily="2" charset="2"/>
              <a:buChar char="Ø"/>
            </a:pPr>
            <a:r>
              <a:rPr lang="en-US" sz="1600" dirty="0">
                <a:solidFill>
                  <a:schemeClr val="tx2">
                    <a:lumMod val="25000"/>
                  </a:schemeClr>
                </a:solidFill>
              </a:rPr>
              <a:t>Provides a simple way to learn Spark API</a:t>
            </a:r>
          </a:p>
          <a:p>
            <a:pPr marL="214313" indent="-214313">
              <a:buFont typeface="Wingdings" panose="05000000000000000000" pitchFamily="2" charset="2"/>
              <a:buChar char="Ø"/>
            </a:pPr>
            <a:endParaRPr lang="en-US" sz="1600" dirty="0">
              <a:solidFill>
                <a:schemeClr val="tx2">
                  <a:lumMod val="25000"/>
                </a:schemeClr>
              </a:solidFill>
            </a:endParaRPr>
          </a:p>
          <a:p>
            <a:pPr marL="214313" indent="-214313">
              <a:buFont typeface="Wingdings" panose="05000000000000000000" pitchFamily="2" charset="2"/>
              <a:buChar char="Ø"/>
            </a:pPr>
            <a:r>
              <a:rPr lang="en-US" sz="1600" dirty="0">
                <a:solidFill>
                  <a:schemeClr val="tx2">
                    <a:lumMod val="25000"/>
                  </a:schemeClr>
                </a:solidFill>
              </a:rPr>
              <a:t>Powerful tool to analyze data interactively</a:t>
            </a:r>
          </a:p>
          <a:p>
            <a:pPr marL="214313" indent="-214313">
              <a:buFont typeface="Wingdings" panose="05000000000000000000" pitchFamily="2" charset="2"/>
              <a:buChar char="Ø"/>
            </a:pPr>
            <a:endParaRPr lang="en-US" sz="1600" dirty="0">
              <a:solidFill>
                <a:schemeClr val="tx2">
                  <a:lumMod val="25000"/>
                </a:schemeClr>
              </a:solidFill>
            </a:endParaRPr>
          </a:p>
          <a:p>
            <a:pPr marL="214313" indent="-214313">
              <a:buFont typeface="Wingdings" panose="05000000000000000000" pitchFamily="2" charset="2"/>
              <a:buChar char="Ø"/>
            </a:pPr>
            <a:r>
              <a:rPr lang="en-US" sz="1600" dirty="0">
                <a:solidFill>
                  <a:schemeClr val="tx2">
                    <a:lumMod val="25000"/>
                  </a:schemeClr>
                </a:solidFill>
              </a:rPr>
              <a:t>Available in Python and Scala</a:t>
            </a:r>
          </a:p>
          <a:p>
            <a:pPr marL="214313" indent="-214313">
              <a:buFont typeface="Wingdings" panose="05000000000000000000" pitchFamily="2" charset="2"/>
              <a:buChar char="Ø"/>
            </a:pPr>
            <a:endParaRPr lang="en-US" sz="1600" dirty="0">
              <a:solidFill>
                <a:schemeClr val="tx2">
                  <a:lumMod val="25000"/>
                </a:schemeClr>
              </a:solidFill>
            </a:endParaRPr>
          </a:p>
          <a:p>
            <a:pPr marL="214313" indent="-214313">
              <a:buFont typeface="Wingdings" panose="05000000000000000000" pitchFamily="2" charset="2"/>
              <a:buChar char="Ø"/>
            </a:pPr>
            <a:r>
              <a:rPr lang="en-US" sz="1600" dirty="0">
                <a:solidFill>
                  <a:schemeClr val="tx2">
                    <a:lumMod val="25000"/>
                  </a:schemeClr>
                </a:solidFill>
              </a:rPr>
              <a:t>Run “</a:t>
            </a:r>
            <a:r>
              <a:rPr lang="en-US" sz="1600" dirty="0" err="1">
                <a:solidFill>
                  <a:schemeClr val="tx2">
                    <a:lumMod val="25000"/>
                  </a:schemeClr>
                </a:solidFill>
              </a:rPr>
              <a:t>pyspark</a:t>
            </a:r>
            <a:r>
              <a:rPr lang="en-US" sz="1600" dirty="0">
                <a:solidFill>
                  <a:schemeClr val="tx2">
                    <a:lumMod val="25000"/>
                  </a:schemeClr>
                </a:solidFill>
              </a:rPr>
              <a:t>” to start Python shell</a:t>
            </a:r>
          </a:p>
          <a:p>
            <a:pPr marL="214313" indent="-214313">
              <a:buFont typeface="Wingdings" panose="05000000000000000000" pitchFamily="2" charset="2"/>
              <a:buChar char="Ø"/>
            </a:pPr>
            <a:endParaRPr lang="en-US" sz="1600" dirty="0">
              <a:solidFill>
                <a:schemeClr val="tx2">
                  <a:lumMod val="25000"/>
                </a:schemeClr>
              </a:solidFill>
            </a:endParaRPr>
          </a:p>
          <a:p>
            <a:pPr marL="214313" indent="-214313">
              <a:buFont typeface="Wingdings" panose="05000000000000000000" pitchFamily="2" charset="2"/>
              <a:buChar char="Ø"/>
            </a:pPr>
            <a:r>
              <a:rPr lang="en-US" sz="1600" dirty="0">
                <a:solidFill>
                  <a:schemeClr val="tx2">
                    <a:lumMod val="25000"/>
                  </a:schemeClr>
                </a:solidFill>
              </a:rPr>
              <a:t>Run “spark-shell” to start Scala shell</a:t>
            </a:r>
          </a:p>
          <a:p>
            <a:pPr marL="214313" indent="-214313">
              <a:buFont typeface="Wingdings" panose="05000000000000000000" pitchFamily="2" charset="2"/>
              <a:buChar char="Ø"/>
            </a:pPr>
            <a:endParaRPr lang="en-US" sz="1600" dirty="0">
              <a:solidFill>
                <a:schemeClr val="tx2">
                  <a:lumMod val="25000"/>
                </a:schemeClr>
              </a:solidFill>
            </a:endParaRPr>
          </a:p>
          <a:p>
            <a:pPr marL="214313" indent="-214313">
              <a:buFont typeface="Wingdings" panose="05000000000000000000" pitchFamily="2" charset="2"/>
              <a:buChar char="Ø"/>
            </a:pPr>
            <a:r>
              <a:rPr lang="en-US" sz="1600" dirty="0" err="1">
                <a:solidFill>
                  <a:schemeClr val="tx2">
                    <a:lumMod val="25000"/>
                  </a:schemeClr>
                </a:solidFill>
              </a:rPr>
              <a:t>SparkContext</a:t>
            </a:r>
            <a:r>
              <a:rPr lang="en-US" sz="1600" dirty="0">
                <a:solidFill>
                  <a:schemeClr val="tx2">
                    <a:lumMod val="25000"/>
                  </a:schemeClr>
                </a:solidFill>
              </a:rPr>
              <a:t> is automatically initialized and is available as “</a:t>
            </a:r>
            <a:r>
              <a:rPr lang="en-US" sz="1600" dirty="0" err="1">
                <a:solidFill>
                  <a:schemeClr val="tx2">
                    <a:lumMod val="25000"/>
                  </a:schemeClr>
                </a:solidFill>
              </a:rPr>
              <a:t>sc</a:t>
            </a:r>
            <a:r>
              <a:rPr lang="en-US" sz="1600" dirty="0">
                <a:solidFill>
                  <a:schemeClr val="tx2">
                    <a:lumMod val="25000"/>
                  </a:schemeClr>
                </a:solidFill>
              </a:rPr>
              <a:t>” in both Python and Scala shells</a:t>
            </a:r>
          </a:p>
        </p:txBody>
      </p:sp>
    </p:spTree>
    <p:extLst>
      <p:ext uri="{BB962C8B-B14F-4D97-AF65-F5344CB8AC3E}">
        <p14:creationId xmlns:p14="http://schemas.microsoft.com/office/powerpoint/2010/main" val="934129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Resilient Distributed Datasets	</a:t>
            </a:r>
          </a:p>
        </p:txBody>
      </p:sp>
    </p:spTree>
    <p:extLst>
      <p:ext uri="{BB962C8B-B14F-4D97-AF65-F5344CB8AC3E}">
        <p14:creationId xmlns:p14="http://schemas.microsoft.com/office/powerpoint/2010/main" val="1401453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43400" y="1770380"/>
            <a:ext cx="4648200" cy="2954655"/>
          </a:xfrm>
          <a:prstGeom prst="rect">
            <a:avLst/>
          </a:prstGeom>
          <a:noFill/>
        </p:spPr>
        <p:txBody>
          <a:bodyPr wrap="square" lIns="0" tIns="0" rIns="0" bIns="0" rtlCol="0">
            <a:spAutoFit/>
          </a:bodyPr>
          <a:lstStyle/>
          <a:p>
            <a:pPr marL="285750" indent="-285750">
              <a:buFont typeface="Arial" charset="0"/>
              <a:buChar char="•"/>
            </a:pPr>
            <a:r>
              <a:rPr lang="en-US" sz="1600" b="1" dirty="0">
                <a:solidFill>
                  <a:schemeClr val="tx2">
                    <a:lumMod val="25000"/>
                  </a:schemeClr>
                </a:solidFill>
                <a:latin typeface="HelvNeue Roman for IBM" charset="0"/>
                <a:ea typeface="HelvNeue Roman for IBM" charset="0"/>
                <a:cs typeface="HelvNeue Roman for IBM" charset="0"/>
              </a:rPr>
              <a:t>Three methods for creating RDD: </a:t>
            </a:r>
          </a:p>
          <a:p>
            <a:pPr marL="628650" lvl="1" indent="-285750">
              <a:buFont typeface="Arial" charset="0"/>
              <a:buChar char="•"/>
            </a:pPr>
            <a:r>
              <a:rPr lang="en-US" sz="1600" dirty="0">
                <a:solidFill>
                  <a:schemeClr val="tx2">
                    <a:lumMod val="25000"/>
                  </a:schemeClr>
                </a:solidFill>
                <a:latin typeface="HelvNeue Roman for IBM" charset="0"/>
                <a:ea typeface="HelvNeue Roman for IBM" charset="0"/>
                <a:cs typeface="HelvNeue Roman for IBM" charset="0"/>
              </a:rPr>
              <a:t>Parallelize existing collection, example: lists </a:t>
            </a:r>
          </a:p>
          <a:p>
            <a:pPr marL="628650" lvl="1" indent="-285750">
              <a:buFont typeface="Arial" charset="0"/>
              <a:buChar char="•"/>
            </a:pPr>
            <a:r>
              <a:rPr lang="en-US" sz="1600" dirty="0">
                <a:solidFill>
                  <a:schemeClr val="tx2">
                    <a:lumMod val="25000"/>
                  </a:schemeClr>
                </a:solidFill>
                <a:latin typeface="HelvNeue Roman for IBM" charset="0"/>
                <a:ea typeface="HelvNeue Roman for IBM" charset="0"/>
                <a:cs typeface="HelvNeue Roman for IBM" charset="0"/>
              </a:rPr>
              <a:t>From files on other external storage system</a:t>
            </a:r>
          </a:p>
          <a:p>
            <a:pPr marL="628650" lvl="1" indent="-285750">
              <a:buFont typeface="Arial" charset="0"/>
              <a:buChar char="•"/>
            </a:pPr>
            <a:r>
              <a:rPr lang="en-US" sz="1600" dirty="0">
                <a:solidFill>
                  <a:schemeClr val="tx2">
                    <a:lumMod val="25000"/>
                  </a:schemeClr>
                </a:solidFill>
                <a:latin typeface="HelvNeue Roman for IBM" charset="0"/>
                <a:ea typeface="HelvNeue Roman for IBM" charset="0"/>
                <a:cs typeface="HelvNeue Roman for IBM" charset="0"/>
              </a:rPr>
              <a:t>Transformation from an existing RDD</a:t>
            </a:r>
          </a:p>
          <a:p>
            <a:pPr marL="285750" indent="-285750">
              <a:buFont typeface="Arial" charset="0"/>
              <a:buChar char="•"/>
            </a:pPr>
            <a:endParaRPr lang="en-US" sz="1600" dirty="0">
              <a:solidFill>
                <a:schemeClr val="tx2">
                  <a:lumMod val="25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tx2">
                    <a:lumMod val="25000"/>
                  </a:schemeClr>
                </a:solidFill>
                <a:latin typeface="HelvNeue Roman for IBM" charset="0"/>
                <a:ea typeface="HelvNeue Roman for IBM" charset="0"/>
                <a:cs typeface="HelvNeue Roman for IBM" charset="0"/>
              </a:rPr>
              <a:t>Dataset from any storage including local file system, Cassandra, </a:t>
            </a:r>
            <a:r>
              <a:rPr lang="en-US" sz="1600" dirty="0" err="1">
                <a:solidFill>
                  <a:schemeClr val="tx2">
                    <a:lumMod val="25000"/>
                  </a:schemeClr>
                </a:solidFill>
                <a:latin typeface="HelvNeue Roman for IBM" charset="0"/>
                <a:ea typeface="HelvNeue Roman for IBM" charset="0"/>
                <a:cs typeface="HelvNeue Roman for IBM" charset="0"/>
              </a:rPr>
              <a:t>Hbase</a:t>
            </a:r>
            <a:r>
              <a:rPr lang="en-US" sz="1600" dirty="0">
                <a:solidFill>
                  <a:schemeClr val="tx2">
                    <a:lumMod val="25000"/>
                  </a:schemeClr>
                </a:solidFill>
                <a:latin typeface="HelvNeue Roman for IBM" charset="0"/>
                <a:ea typeface="HelvNeue Roman for IBM" charset="0"/>
                <a:cs typeface="HelvNeue Roman for IBM" charset="0"/>
              </a:rPr>
              <a:t>, HDFS, Amazon S3 </a:t>
            </a:r>
            <a:r>
              <a:rPr lang="en-US" sz="1600" dirty="0" err="1">
                <a:solidFill>
                  <a:schemeClr val="tx2">
                    <a:lumMod val="25000"/>
                  </a:schemeClr>
                </a:solidFill>
                <a:latin typeface="HelvNeue Roman for IBM" charset="0"/>
                <a:ea typeface="HelvNeue Roman for IBM" charset="0"/>
                <a:cs typeface="HelvNeue Roman for IBM" charset="0"/>
              </a:rPr>
              <a:t>etc</a:t>
            </a:r>
            <a:endParaRPr lang="en-US" sz="1600" dirty="0">
              <a:solidFill>
                <a:schemeClr val="tx2">
                  <a:lumMod val="25000"/>
                </a:schemeClr>
              </a:solidFill>
              <a:latin typeface="HelvNeue Roman for IBM" charset="0"/>
              <a:ea typeface="HelvNeue Roman for IBM" charset="0"/>
              <a:cs typeface="HelvNeue Roman for IBM" charset="0"/>
            </a:endParaRPr>
          </a:p>
          <a:p>
            <a:pPr marL="285750" indent="-285750">
              <a:buFont typeface="Arial" charset="0"/>
              <a:buChar char="•"/>
            </a:pPr>
            <a:endParaRPr lang="en-US" sz="1600" dirty="0">
              <a:solidFill>
                <a:schemeClr val="tx2">
                  <a:lumMod val="25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tx2">
                    <a:lumMod val="25000"/>
                  </a:schemeClr>
                </a:solidFill>
                <a:latin typeface="HelvNeue Roman for IBM" charset="0"/>
                <a:ea typeface="HelvNeue Roman for IBM" charset="0"/>
                <a:cs typeface="HelvNeue Roman for IBM" charset="0"/>
              </a:rPr>
              <a:t>Types of files supported: text files, </a:t>
            </a:r>
            <a:r>
              <a:rPr lang="en-US" sz="1600" dirty="0" err="1">
                <a:solidFill>
                  <a:schemeClr val="tx2">
                    <a:lumMod val="25000"/>
                  </a:schemeClr>
                </a:solidFill>
                <a:latin typeface="HelvNeue Roman for IBM" charset="0"/>
                <a:ea typeface="HelvNeue Roman for IBM" charset="0"/>
                <a:cs typeface="HelvNeue Roman for IBM" charset="0"/>
              </a:rPr>
              <a:t>SequenceFiles</a:t>
            </a:r>
            <a:r>
              <a:rPr lang="en-US" sz="1600" dirty="0">
                <a:solidFill>
                  <a:schemeClr val="tx2">
                    <a:lumMod val="25000"/>
                  </a:schemeClr>
                </a:solidFill>
                <a:latin typeface="HelvNeue Roman for IBM" charset="0"/>
                <a:ea typeface="HelvNeue Roman for IBM" charset="0"/>
                <a:cs typeface="HelvNeue Roman for IBM" charset="0"/>
              </a:rPr>
              <a:t>, Avro, Parquet and any other Hadoop </a:t>
            </a:r>
            <a:r>
              <a:rPr lang="en-US" sz="1600" dirty="0" err="1">
                <a:solidFill>
                  <a:schemeClr val="tx2">
                    <a:lumMod val="25000"/>
                  </a:schemeClr>
                </a:solidFill>
                <a:latin typeface="HelvNeue Roman for IBM" charset="0"/>
                <a:ea typeface="HelvNeue Roman for IBM" charset="0"/>
                <a:cs typeface="HelvNeue Roman for IBM" charset="0"/>
              </a:rPr>
              <a:t>InputFormat</a:t>
            </a:r>
            <a:endParaRPr lang="en-US" sz="1600" dirty="0">
              <a:solidFill>
                <a:schemeClr val="tx2">
                  <a:lumMod val="25000"/>
                </a:schemeClr>
              </a:solidFill>
              <a:latin typeface="HelvNeue Roman for IBM" charset="0"/>
              <a:ea typeface="HelvNeue Roman for IBM" charset="0"/>
              <a:cs typeface="HelvNeue Roman for IBM" charset="0"/>
            </a:endParaRPr>
          </a:p>
        </p:txBody>
      </p:sp>
      <p:sp>
        <p:nvSpPr>
          <p:cNvPr id="5" name="Title 1"/>
          <p:cNvSpPr txBox="1">
            <a:spLocks/>
          </p:cNvSpPr>
          <p:nvPr/>
        </p:nvSpPr>
        <p:spPr>
          <a:xfrm>
            <a:off x="381000" y="1123950"/>
            <a:ext cx="7768828" cy="473119"/>
          </a:xfrm>
          <a:prstGeom prst="rect">
            <a:avLst/>
          </a:prstGeom>
        </p:spPr>
        <p:txBody>
          <a:bodyPr vert="horz" lIns="91440" tIns="45720" rIns="91440" bIns="45720" rtlCol="0" anchor="ctr">
            <a:normAutofit/>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r>
              <a:rPr lang="en-US" dirty="0"/>
              <a:t>Resilient Distributed Datasets</a:t>
            </a:r>
          </a:p>
        </p:txBody>
      </p:sp>
      <p:sp>
        <p:nvSpPr>
          <p:cNvPr id="6" name="TextBox 5"/>
          <p:cNvSpPr txBox="1"/>
          <p:nvPr/>
        </p:nvSpPr>
        <p:spPr>
          <a:xfrm>
            <a:off x="533400" y="2266950"/>
            <a:ext cx="3429000" cy="1723549"/>
          </a:xfrm>
          <a:prstGeom prst="rect">
            <a:avLst/>
          </a:prstGeom>
          <a:noFill/>
        </p:spPr>
        <p:txBody>
          <a:bodyPr wrap="square" lIns="0" tIns="0" rIns="0" bIns="0" rtlCol="0">
            <a:spAutoFit/>
          </a:bodyPr>
          <a:lstStyle/>
          <a:p>
            <a:pPr marL="285750" indent="-285750">
              <a:buFont typeface="Arial" charset="0"/>
              <a:buChar char="•"/>
            </a:pPr>
            <a:r>
              <a:rPr lang="en-US" sz="1600" dirty="0">
                <a:solidFill>
                  <a:schemeClr val="tx2">
                    <a:lumMod val="25000"/>
                  </a:schemeClr>
                </a:solidFill>
                <a:latin typeface="HelvNeue Roman for IBM" charset="0"/>
                <a:ea typeface="HelvNeue Roman for IBM" charset="0"/>
                <a:cs typeface="HelvNeue Roman for IBM" charset="0"/>
              </a:rPr>
              <a:t>Spark’s primary data abstraction</a:t>
            </a:r>
          </a:p>
          <a:p>
            <a:pPr marL="285750" indent="-285750">
              <a:buFont typeface="Arial" charset="0"/>
              <a:buChar char="•"/>
            </a:pPr>
            <a:endParaRPr lang="en-US" sz="1600" dirty="0">
              <a:solidFill>
                <a:schemeClr val="tx2">
                  <a:lumMod val="25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tx2">
                    <a:lumMod val="25000"/>
                  </a:schemeClr>
                </a:solidFill>
                <a:latin typeface="HelvNeue Roman for IBM" charset="0"/>
                <a:ea typeface="HelvNeue Roman for IBM" charset="0"/>
                <a:cs typeface="HelvNeue Roman for IBM" charset="0"/>
              </a:rPr>
              <a:t>Fault tolerant collection of elements </a:t>
            </a:r>
          </a:p>
          <a:p>
            <a:pPr marL="285750" indent="-285750">
              <a:buFont typeface="Arial" charset="0"/>
              <a:buChar char="•"/>
            </a:pPr>
            <a:endParaRPr lang="en-US" sz="1600" dirty="0">
              <a:solidFill>
                <a:schemeClr val="tx2">
                  <a:lumMod val="25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tx2">
                    <a:lumMod val="25000"/>
                  </a:schemeClr>
                </a:solidFill>
                <a:latin typeface="HelvNeue Roman for IBM" charset="0"/>
                <a:ea typeface="HelvNeue Roman for IBM" charset="0"/>
                <a:cs typeface="HelvNeue Roman for IBM" charset="0"/>
              </a:rPr>
              <a:t>Can be operated in parallel</a:t>
            </a:r>
          </a:p>
          <a:p>
            <a:pPr marL="285750" indent="-285750">
              <a:buFont typeface="Arial" charset="0"/>
              <a:buChar char="•"/>
            </a:pPr>
            <a:endParaRPr lang="en-US" sz="1600" dirty="0">
              <a:solidFill>
                <a:schemeClr val="tx2">
                  <a:lumMod val="25000"/>
                </a:schemeClr>
              </a:solidFill>
              <a:latin typeface="HelvNeue Roman for IBM" charset="0"/>
              <a:ea typeface="HelvNeue Roman for IBM" charset="0"/>
              <a:cs typeface="HelvNeue Roman for IBM" charset="0"/>
            </a:endParaRPr>
          </a:p>
          <a:p>
            <a:pPr marL="285750" indent="-285750">
              <a:buFont typeface="Arial" charset="0"/>
              <a:buChar char="•"/>
            </a:pPr>
            <a:r>
              <a:rPr lang="en-US" sz="1600" dirty="0">
                <a:solidFill>
                  <a:schemeClr val="tx2">
                    <a:lumMod val="25000"/>
                  </a:schemeClr>
                </a:solidFill>
                <a:latin typeface="HelvNeue Roman for IBM" charset="0"/>
                <a:ea typeface="HelvNeue Roman for IBM" charset="0"/>
                <a:cs typeface="HelvNeue Roman for IBM" charset="0"/>
              </a:rPr>
              <a:t>Immutable once constructed</a:t>
            </a:r>
          </a:p>
        </p:txBody>
      </p:sp>
    </p:spTree>
    <p:extLst>
      <p:ext uri="{BB962C8B-B14F-4D97-AF65-F5344CB8AC3E}">
        <p14:creationId xmlns:p14="http://schemas.microsoft.com/office/powerpoint/2010/main" val="810112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724" y="1047750"/>
            <a:ext cx="7886700" cy="473119"/>
          </a:xfrm>
        </p:spPr>
        <p:txBody>
          <a:bodyPr>
            <a:normAutofit fontScale="90000"/>
          </a:bodyPr>
          <a:lstStyle/>
          <a:p>
            <a:r>
              <a:rPr lang="en-US" dirty="0"/>
              <a:t>RDD Operations: Transformations and Actions</a:t>
            </a:r>
          </a:p>
        </p:txBody>
      </p:sp>
      <p:sp>
        <p:nvSpPr>
          <p:cNvPr id="3" name="TextBox 2"/>
          <p:cNvSpPr txBox="1"/>
          <p:nvPr/>
        </p:nvSpPr>
        <p:spPr>
          <a:xfrm>
            <a:off x="1940574" y="1733550"/>
            <a:ext cx="4953000" cy="2769989"/>
          </a:xfrm>
          <a:prstGeom prst="rect">
            <a:avLst/>
          </a:prstGeom>
          <a:noFill/>
        </p:spPr>
        <p:txBody>
          <a:bodyPr wrap="square" lIns="0" tIns="0" rIns="0" bIns="0" rtlCol="0">
            <a:spAutoFit/>
          </a:bodyPr>
          <a:lstStyle/>
          <a:p>
            <a:pPr marL="285750" indent="-285750">
              <a:buFont typeface="Arial" charset="0"/>
              <a:buChar char="•"/>
            </a:pPr>
            <a:r>
              <a:rPr lang="en-US" sz="1400" b="1" dirty="0">
                <a:solidFill>
                  <a:schemeClr val="tx2">
                    <a:lumMod val="25000"/>
                  </a:schemeClr>
                </a:solidFill>
                <a:latin typeface="HelvNeue Roman for IBM" charset="0"/>
                <a:ea typeface="HelvNeue Roman for IBM" charset="0"/>
                <a:cs typeface="HelvNeue Roman for IBM" charset="0"/>
              </a:rPr>
              <a:t> </a:t>
            </a:r>
            <a:r>
              <a:rPr lang="en-US" sz="2000" b="1" dirty="0">
                <a:solidFill>
                  <a:schemeClr val="tx2">
                    <a:lumMod val="25000"/>
                  </a:schemeClr>
                </a:solidFill>
                <a:latin typeface="HelvNeue Roman for IBM" charset="0"/>
                <a:ea typeface="HelvNeue Roman for IBM" charset="0"/>
                <a:cs typeface="HelvNeue Roman for IBM" charset="0"/>
              </a:rPr>
              <a:t>Transformations</a:t>
            </a:r>
            <a:r>
              <a:rPr lang="en-US" sz="2000" b="1" i="1" dirty="0">
                <a:solidFill>
                  <a:schemeClr val="tx2">
                    <a:lumMod val="25000"/>
                  </a:schemeClr>
                </a:solidFill>
                <a:latin typeface="HelvNeue Roman for IBM" charset="0"/>
                <a:ea typeface="HelvNeue Roman for IBM" charset="0"/>
                <a:cs typeface="HelvNeue Roman for IBM" charset="0"/>
              </a:rPr>
              <a:t>:</a:t>
            </a:r>
          </a:p>
          <a:p>
            <a:pPr marL="628650" lvl="1" indent="-285750">
              <a:buFont typeface="Arial" charset="0"/>
              <a:buChar char="•"/>
            </a:pPr>
            <a:r>
              <a:rPr lang="en-US" sz="2000" dirty="0">
                <a:solidFill>
                  <a:schemeClr val="tx2">
                    <a:lumMod val="25000"/>
                  </a:schemeClr>
                </a:solidFill>
                <a:latin typeface="HelvNeue Roman for IBM" charset="0"/>
                <a:ea typeface="HelvNeue Roman for IBM" charset="0"/>
                <a:cs typeface="HelvNeue Roman for IBM" charset="0"/>
              </a:rPr>
              <a:t>Create new RDD from existing one</a:t>
            </a:r>
          </a:p>
          <a:p>
            <a:pPr marL="628650" lvl="1" indent="-285750">
              <a:buFont typeface="Arial" charset="0"/>
              <a:buChar char="•"/>
            </a:pPr>
            <a:r>
              <a:rPr lang="en-US" sz="2000" dirty="0">
                <a:solidFill>
                  <a:schemeClr val="tx2">
                    <a:lumMod val="25000"/>
                  </a:schemeClr>
                </a:solidFill>
                <a:latin typeface="HelvNeue Roman for IBM" charset="0"/>
                <a:ea typeface="HelvNeue Roman for IBM" charset="0"/>
                <a:cs typeface="HelvNeue Roman for IBM" charset="0"/>
              </a:rPr>
              <a:t>Lazy evaluation</a:t>
            </a:r>
          </a:p>
          <a:p>
            <a:pPr marL="285750" indent="-285750">
              <a:buFont typeface="Arial" charset="0"/>
              <a:buChar char="•"/>
            </a:pPr>
            <a:endParaRPr lang="en-US" sz="2000" dirty="0">
              <a:solidFill>
                <a:schemeClr val="tx2">
                  <a:lumMod val="25000"/>
                </a:schemeClr>
              </a:solidFill>
              <a:latin typeface="HelvNeue Roman for IBM" charset="0"/>
              <a:ea typeface="HelvNeue Roman for IBM" charset="0"/>
              <a:cs typeface="HelvNeue Roman for IBM" charset="0"/>
            </a:endParaRPr>
          </a:p>
          <a:p>
            <a:pPr marL="285750" indent="-285750">
              <a:buFont typeface="Arial" charset="0"/>
              <a:buChar char="•"/>
            </a:pPr>
            <a:r>
              <a:rPr lang="en-US" sz="2000" b="1" dirty="0">
                <a:solidFill>
                  <a:schemeClr val="tx2">
                    <a:lumMod val="25000"/>
                  </a:schemeClr>
                </a:solidFill>
                <a:latin typeface="HelvNeue Roman for IBM" charset="0"/>
                <a:ea typeface="HelvNeue Roman for IBM" charset="0"/>
                <a:cs typeface="HelvNeue Roman for IBM" charset="0"/>
              </a:rPr>
              <a:t>Actions: </a:t>
            </a:r>
          </a:p>
          <a:p>
            <a:pPr marL="628650" lvl="1" indent="-285750">
              <a:buFont typeface="Arial" charset="0"/>
              <a:buChar char="•"/>
            </a:pPr>
            <a:r>
              <a:rPr lang="en-US" sz="2000" dirty="0">
                <a:solidFill>
                  <a:schemeClr val="tx2">
                    <a:lumMod val="25000"/>
                  </a:schemeClr>
                </a:solidFill>
                <a:latin typeface="HelvNeue Roman for IBM" charset="0"/>
                <a:ea typeface="HelvNeue Roman for IBM" charset="0"/>
                <a:cs typeface="HelvNeue Roman for IBM" charset="0"/>
              </a:rPr>
              <a:t>RDDs are evaluated when action is called</a:t>
            </a:r>
          </a:p>
          <a:p>
            <a:pPr marL="628650" lvl="1" indent="-285750">
              <a:buFont typeface="Arial" charset="0"/>
              <a:buChar char="•"/>
            </a:pPr>
            <a:r>
              <a:rPr lang="en-US" sz="2000" dirty="0">
                <a:solidFill>
                  <a:schemeClr val="tx2">
                    <a:lumMod val="25000"/>
                  </a:schemeClr>
                </a:solidFill>
                <a:latin typeface="HelvNeue Roman for IBM" charset="0"/>
                <a:ea typeface="HelvNeue Roman for IBM" charset="0"/>
                <a:cs typeface="HelvNeue Roman for IBM" charset="0"/>
              </a:rPr>
              <a:t>Mechanism to get results out of Spark onto driver</a:t>
            </a:r>
          </a:p>
        </p:txBody>
      </p:sp>
    </p:spTree>
    <p:extLst>
      <p:ext uri="{BB962C8B-B14F-4D97-AF65-F5344CB8AC3E}">
        <p14:creationId xmlns:p14="http://schemas.microsoft.com/office/powerpoint/2010/main" val="2108486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676399" y="2724150"/>
            <a:ext cx="5543550" cy="2057400"/>
          </a:xfrm>
        </p:spPr>
        <p:txBody>
          <a:bodyPr>
            <a:normAutofit/>
          </a:bodyPr>
          <a:lstStyle/>
          <a:p>
            <a:pPr marL="285750" indent="-285750" algn="l">
              <a:buFont typeface="Arial" charset="0"/>
              <a:buChar char="•"/>
            </a:pPr>
            <a:r>
              <a:rPr lang="en-US" sz="1700" dirty="0">
                <a:solidFill>
                  <a:schemeClr val="tx2">
                    <a:lumMod val="25000"/>
                  </a:schemeClr>
                </a:solidFill>
                <a:latin typeface="HelvNeue Roman for IBM" charset="0"/>
                <a:ea typeface="HelvNeue Roman for IBM" charset="0"/>
                <a:cs typeface="HelvNeue Roman for IBM" charset="0"/>
              </a:rPr>
              <a:t>When RDD is created, a DAG is created.</a:t>
            </a:r>
          </a:p>
          <a:p>
            <a:pPr marL="285750" indent="-285750" algn="l">
              <a:buFont typeface="Arial" charset="0"/>
              <a:buChar char="•"/>
            </a:pPr>
            <a:r>
              <a:rPr lang="en-US" sz="1700" dirty="0">
                <a:solidFill>
                  <a:schemeClr val="tx2">
                    <a:lumMod val="25000"/>
                  </a:schemeClr>
                </a:solidFill>
                <a:latin typeface="HelvNeue Roman for IBM" charset="0"/>
                <a:ea typeface="HelvNeue Roman for IBM" charset="0"/>
                <a:cs typeface="HelvNeue Roman for IBM" charset="0"/>
              </a:rPr>
              <a:t>DAG is not evaluated until an action is called, thus lazy evaluation</a:t>
            </a:r>
          </a:p>
          <a:p>
            <a:pPr marL="285750" indent="-285750" algn="l">
              <a:buFont typeface="Arial" charset="0"/>
              <a:buChar char="•"/>
            </a:pPr>
            <a:r>
              <a:rPr lang="en-US" sz="1700" dirty="0">
                <a:solidFill>
                  <a:schemeClr val="tx2">
                    <a:lumMod val="25000"/>
                  </a:schemeClr>
                </a:solidFill>
                <a:latin typeface="HelvNeue Roman for IBM" charset="0"/>
                <a:ea typeface="HelvNeue Roman for IBM" charset="0"/>
                <a:cs typeface="HelvNeue Roman for IBM" charset="0"/>
              </a:rPr>
              <a:t>When a transformation is called, the DAG is updated and the pointer to the transformed RDD is returned</a:t>
            </a:r>
          </a:p>
          <a:p>
            <a:pPr marL="285750" indent="-285750" algn="l">
              <a:buFont typeface="Arial" charset="0"/>
              <a:buChar char="•"/>
            </a:pPr>
            <a:r>
              <a:rPr lang="en-US" sz="1700" dirty="0">
                <a:solidFill>
                  <a:schemeClr val="tx2">
                    <a:lumMod val="25000"/>
                  </a:schemeClr>
                </a:solidFill>
                <a:latin typeface="HelvNeue Roman for IBM" charset="0"/>
                <a:ea typeface="HelvNeue Roman for IBM" charset="0"/>
                <a:cs typeface="HelvNeue Roman for IBM" charset="0"/>
              </a:rPr>
              <a:t>When a node goes down, DAG is replicated and this node is restored. Hence fault tolerant nature of RDDs</a:t>
            </a:r>
          </a:p>
          <a:p>
            <a:pPr marL="214313" indent="-214313" algn="l">
              <a:buFont typeface="Wingdings" panose="05000000000000000000" pitchFamily="2" charset="2"/>
              <a:buChar char="Ø"/>
            </a:pPr>
            <a:endParaRPr lang="en-US" dirty="0">
              <a:solidFill>
                <a:schemeClr val="tx2">
                  <a:lumMod val="25000"/>
                </a:schemeClr>
              </a:solidFill>
              <a:latin typeface="HelvNeue Roman for IBM" charset="0"/>
              <a:ea typeface="HelvNeue Roman for IBM" charset="0"/>
              <a:cs typeface="HelvNeue Roman for IBM" charset="0"/>
            </a:endParaRPr>
          </a:p>
          <a:p>
            <a:endParaRPr lang="en-US" dirty="0">
              <a:solidFill>
                <a:schemeClr val="tx2">
                  <a:lumMod val="25000"/>
                </a:schemeClr>
              </a:solidFill>
              <a:latin typeface="HelvNeue Roman for IBM" charset="0"/>
              <a:ea typeface="HelvNeue Roman for IBM" charset="0"/>
              <a:cs typeface="HelvNeue Roman for IBM" charset="0"/>
            </a:endParaRPr>
          </a:p>
        </p:txBody>
      </p:sp>
      <p:sp>
        <p:nvSpPr>
          <p:cNvPr id="2" name="Title 1"/>
          <p:cNvSpPr>
            <a:spLocks noGrp="1"/>
          </p:cNvSpPr>
          <p:nvPr>
            <p:ph type="title"/>
          </p:nvPr>
        </p:nvSpPr>
        <p:spPr/>
        <p:txBody>
          <a:bodyPr>
            <a:normAutofit fontScale="90000"/>
          </a:bodyPr>
          <a:lstStyle/>
          <a:p>
            <a:r>
              <a:rPr lang="en-US" dirty="0"/>
              <a:t>RDD Operations: Transformations and Actions</a:t>
            </a:r>
          </a:p>
        </p:txBody>
      </p:sp>
      <p:sp>
        <p:nvSpPr>
          <p:cNvPr id="5" name="Title 1"/>
          <p:cNvSpPr txBox="1">
            <a:spLocks/>
          </p:cNvSpPr>
          <p:nvPr/>
        </p:nvSpPr>
        <p:spPr bwMode="auto">
          <a:xfrm>
            <a:off x="3038504" y="1776726"/>
            <a:ext cx="2757139" cy="680089"/>
          </a:xfrm>
          <a:prstGeom prst="rect">
            <a:avLst/>
          </a:prstGeom>
          <a:noFill/>
          <a:ln w="19050">
            <a:solidFill>
              <a:schemeClr val="tx2">
                <a:lumMod val="50000"/>
              </a:schemeClr>
            </a:solidFill>
            <a:miter lim="800000"/>
            <a:headEnd/>
            <a:tailEnd/>
          </a:ln>
        </p:spPr>
        <p:txBody>
          <a:bodyPr vert="horz" wrap="square" lIns="68580" tIns="34290" rIns="68580" bIns="34290" numCol="1" anchor="t" anchorCtr="0" compatLnSpc="1">
            <a:prstTxWarp prst="textNoShape">
              <a:avLst/>
            </a:prstTxWarp>
          </a:bodyPr>
          <a:lstStyle>
            <a:lvl1pPr algn="l" rtl="0" eaLnBrk="0" fontAlgn="base" hangingPunct="0">
              <a:lnSpc>
                <a:spcPct val="90000"/>
              </a:lnSpc>
              <a:spcBef>
                <a:spcPct val="0"/>
              </a:spcBef>
              <a:spcAft>
                <a:spcPct val="0"/>
              </a:spcAft>
              <a:defRPr sz="2200">
                <a:solidFill>
                  <a:schemeClr val="hlink"/>
                </a:solidFill>
                <a:latin typeface="+mj-lt"/>
                <a:ea typeface="+mj-ea"/>
                <a:cs typeface="+mj-cs"/>
                <a:sym typeface="Arial" charset="0"/>
              </a:defRPr>
            </a:lvl1pPr>
            <a:lvl2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sym typeface="Arial" charset="0"/>
              </a:defRPr>
            </a:lvl2pPr>
            <a:lvl3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sym typeface="Arial" charset="0"/>
              </a:defRPr>
            </a:lvl3pPr>
            <a:lvl4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sym typeface="Arial" charset="0"/>
              </a:defRPr>
            </a:lvl4pPr>
            <a:lvl5pPr algn="l" rtl="0" eaLnBrk="0" fontAlgn="base" hangingPunct="0">
              <a:lnSpc>
                <a:spcPct val="90000"/>
              </a:lnSpc>
              <a:spcBef>
                <a:spcPct val="0"/>
              </a:spcBef>
              <a:spcAft>
                <a:spcPct val="0"/>
              </a:spcAft>
              <a:defRPr sz="2200">
                <a:solidFill>
                  <a:schemeClr val="hlink"/>
                </a:solidFill>
                <a:latin typeface="Arial" pitchFamily="34" charset="0"/>
                <a:cs typeface="Arial" pitchFamily="34" charset="0"/>
                <a:sym typeface="Arial" charset="0"/>
              </a:defRPr>
            </a:lvl5pPr>
            <a:lvl6pPr marL="457200" algn="l" rtl="0" fontAlgn="base">
              <a:lnSpc>
                <a:spcPct val="90000"/>
              </a:lnSpc>
              <a:spcBef>
                <a:spcPct val="0"/>
              </a:spcBef>
              <a:spcAft>
                <a:spcPct val="0"/>
              </a:spcAft>
              <a:defRPr sz="2200">
                <a:solidFill>
                  <a:schemeClr val="hlink"/>
                </a:solidFill>
                <a:latin typeface="Arial" pitchFamily="34" charset="0"/>
                <a:cs typeface="Arial" pitchFamily="34" charset="0"/>
                <a:sym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cs typeface="Arial" pitchFamily="34" charset="0"/>
                <a:sym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cs typeface="Arial" pitchFamily="34" charset="0"/>
                <a:sym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cs typeface="Arial" pitchFamily="34" charset="0"/>
                <a:sym typeface="Arial" pitchFamily="34" charset="0"/>
              </a:defRPr>
            </a:lvl9pPr>
          </a:lstStyle>
          <a:p>
            <a:pPr algn="ctr"/>
            <a:r>
              <a:rPr lang="en-US" sz="2000" dirty="0">
                <a:solidFill>
                  <a:srgbClr val="000000"/>
                </a:solidFill>
              </a:rPr>
              <a:t>The Directed Acyclic Graph (DAG)</a:t>
            </a:r>
          </a:p>
        </p:txBody>
      </p:sp>
    </p:spTree>
    <p:extLst>
      <p:ext uri="{BB962C8B-B14F-4D97-AF65-F5344CB8AC3E}">
        <p14:creationId xmlns:p14="http://schemas.microsoft.com/office/powerpoint/2010/main" val="405036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Recommended Reading Links</a:t>
            </a:r>
          </a:p>
        </p:txBody>
      </p:sp>
      <p:sp>
        <p:nvSpPr>
          <p:cNvPr id="4" name="Rectangle 3"/>
          <p:cNvSpPr/>
          <p:nvPr/>
        </p:nvSpPr>
        <p:spPr>
          <a:xfrm>
            <a:off x="1676400" y="1509391"/>
            <a:ext cx="5334000" cy="3293209"/>
          </a:xfrm>
          <a:prstGeom prst="rect">
            <a:avLst/>
          </a:prstGeom>
        </p:spPr>
        <p:txBody>
          <a:bodyPr wrap="square">
            <a:spAutoFit/>
          </a:bodyPr>
          <a:lstStyle/>
          <a:p>
            <a:pPr fontAlgn="base"/>
            <a:r>
              <a:rPr lang="en-US" sz="1600" u="sng" dirty="0">
                <a:solidFill>
                  <a:srgbClr val="1155CC"/>
                </a:solidFill>
                <a:latin typeface="Arial" charset="0"/>
                <a:hlinkClick r:id="rId2"/>
              </a:rPr>
              <a:t>Spark documentation</a:t>
            </a:r>
            <a:endParaRPr lang="en-US" sz="1600" u="sng" dirty="0">
              <a:solidFill>
                <a:srgbClr val="1155CC"/>
              </a:solidFill>
              <a:latin typeface="Arial" charset="0"/>
            </a:endParaRPr>
          </a:p>
          <a:p>
            <a:pPr fontAlgn="base"/>
            <a:r>
              <a:rPr lang="en-US" sz="1600" dirty="0">
                <a:solidFill>
                  <a:srgbClr val="222222"/>
                </a:solidFill>
                <a:latin typeface="Arial" charset="0"/>
              </a:rPr>
              <a:t> Apache Website</a:t>
            </a:r>
          </a:p>
          <a:p>
            <a:pPr fontAlgn="base"/>
            <a:endParaRPr lang="en-US" sz="1600" dirty="0">
              <a:solidFill>
                <a:srgbClr val="222222"/>
              </a:solidFill>
              <a:latin typeface="Arial" charset="0"/>
            </a:endParaRPr>
          </a:p>
          <a:p>
            <a:pPr fontAlgn="base"/>
            <a:r>
              <a:rPr lang="en-US" sz="1600" i="1" u="sng" dirty="0">
                <a:solidFill>
                  <a:srgbClr val="1155CC"/>
                </a:solidFill>
                <a:latin typeface="Arial" charset="0"/>
                <a:hlinkClick r:id="rId3"/>
              </a:rPr>
              <a:t>Learning Spark</a:t>
            </a:r>
            <a:r>
              <a:rPr lang="en-US" sz="1600" i="1" dirty="0">
                <a:solidFill>
                  <a:srgbClr val="222222"/>
                </a:solidFill>
                <a:latin typeface="Arial" charset="0"/>
              </a:rPr>
              <a:t> </a:t>
            </a:r>
          </a:p>
          <a:p>
            <a:pPr fontAlgn="base"/>
            <a:r>
              <a:rPr lang="en-US" sz="1600" dirty="0" err="1">
                <a:solidFill>
                  <a:schemeClr val="tx2">
                    <a:lumMod val="10000"/>
                  </a:schemeClr>
                </a:solidFill>
              </a:rPr>
              <a:t>Matei</a:t>
            </a:r>
            <a:r>
              <a:rPr lang="en-US" sz="1600" dirty="0">
                <a:solidFill>
                  <a:schemeClr val="tx2">
                    <a:lumMod val="10000"/>
                  </a:schemeClr>
                </a:solidFill>
              </a:rPr>
              <a:t> </a:t>
            </a:r>
            <a:r>
              <a:rPr lang="en-US" sz="1600" dirty="0" err="1">
                <a:solidFill>
                  <a:schemeClr val="tx2">
                    <a:lumMod val="10000"/>
                  </a:schemeClr>
                </a:solidFill>
              </a:rPr>
              <a:t>Zaharia</a:t>
            </a:r>
            <a:r>
              <a:rPr lang="en-US" sz="1600" dirty="0">
                <a:solidFill>
                  <a:schemeClr val="tx2">
                    <a:lumMod val="10000"/>
                  </a:schemeClr>
                </a:solidFill>
              </a:rPr>
              <a:t>, Patrick Wendell, Andy </a:t>
            </a:r>
            <a:r>
              <a:rPr lang="en-US" sz="1600" dirty="0" err="1">
                <a:solidFill>
                  <a:schemeClr val="tx2">
                    <a:lumMod val="10000"/>
                  </a:schemeClr>
                </a:solidFill>
              </a:rPr>
              <a:t>Konwinski</a:t>
            </a:r>
            <a:r>
              <a:rPr lang="en-US" sz="1600" dirty="0">
                <a:solidFill>
                  <a:schemeClr val="tx2">
                    <a:lumMod val="10000"/>
                  </a:schemeClr>
                </a:solidFill>
              </a:rPr>
              <a:t>, Holden </a:t>
            </a:r>
            <a:r>
              <a:rPr lang="en-US" sz="1600" dirty="0" err="1">
                <a:solidFill>
                  <a:schemeClr val="tx2">
                    <a:lumMod val="10000"/>
                  </a:schemeClr>
                </a:solidFill>
              </a:rPr>
              <a:t>Karau</a:t>
            </a:r>
            <a:endParaRPr lang="en-US" sz="1600" i="1" dirty="0">
              <a:solidFill>
                <a:schemeClr val="tx2">
                  <a:lumMod val="10000"/>
                </a:schemeClr>
              </a:solidFill>
              <a:latin typeface="Arial" charset="0"/>
            </a:endParaRPr>
          </a:p>
          <a:p>
            <a:endParaRPr lang="en-US" sz="1600" i="1" u="sng" dirty="0">
              <a:solidFill>
                <a:srgbClr val="1155CC"/>
              </a:solidFill>
              <a:latin typeface="Arial" charset="0"/>
              <a:hlinkClick r:id="rId4"/>
            </a:endParaRPr>
          </a:p>
          <a:p>
            <a:r>
              <a:rPr lang="en-US" sz="1600" i="1" u="sng" dirty="0">
                <a:solidFill>
                  <a:srgbClr val="1155CC"/>
                </a:solidFill>
                <a:latin typeface="Arial" charset="0"/>
                <a:hlinkClick r:id="rId4"/>
              </a:rPr>
              <a:t>Just Enough Scala for Spark</a:t>
            </a:r>
            <a:r>
              <a:rPr lang="en-US" sz="1600" b="1" i="1" dirty="0">
                <a:solidFill>
                  <a:srgbClr val="000000"/>
                </a:solidFill>
                <a:latin typeface="Arial" charset="0"/>
              </a:rPr>
              <a:t> </a:t>
            </a:r>
          </a:p>
          <a:p>
            <a:r>
              <a:rPr lang="en-US" sz="1600" dirty="0">
                <a:solidFill>
                  <a:schemeClr val="tx2">
                    <a:lumMod val="10000"/>
                  </a:schemeClr>
                </a:solidFill>
              </a:rPr>
              <a:t>Oriole Online Tutorial by Dean </a:t>
            </a:r>
            <a:r>
              <a:rPr lang="en-US" sz="1600" dirty="0" err="1">
                <a:solidFill>
                  <a:schemeClr val="tx2">
                    <a:lumMod val="10000"/>
                  </a:schemeClr>
                </a:solidFill>
              </a:rPr>
              <a:t>Wampler</a:t>
            </a:r>
            <a:endParaRPr lang="en-US" sz="1600" dirty="0">
              <a:solidFill>
                <a:schemeClr val="tx2">
                  <a:lumMod val="10000"/>
                </a:schemeClr>
              </a:solidFill>
            </a:endParaRPr>
          </a:p>
          <a:p>
            <a:endParaRPr lang="en-US" sz="1600" dirty="0">
              <a:solidFill>
                <a:schemeClr val="tx2">
                  <a:lumMod val="10000"/>
                </a:schemeClr>
              </a:solidFill>
              <a:latin typeface="Arial" charset="0"/>
            </a:endParaRPr>
          </a:p>
          <a:p>
            <a:r>
              <a:rPr lang="en-US" sz="1600" dirty="0">
                <a:solidFill>
                  <a:schemeClr val="tx2">
                    <a:lumMod val="10000"/>
                  </a:schemeClr>
                </a:solidFill>
                <a:latin typeface="Arial" charset="0"/>
              </a:rPr>
              <a:t>Cognitive Class online courses:</a:t>
            </a:r>
          </a:p>
          <a:p>
            <a:r>
              <a:rPr lang="en-US" sz="1600" dirty="0">
                <a:hlinkClick r:id="rId5"/>
              </a:rPr>
              <a:t>Spark Fundamentals I</a:t>
            </a:r>
            <a:endParaRPr lang="en-US" sz="1600" dirty="0"/>
          </a:p>
          <a:p>
            <a:r>
              <a:rPr lang="en-US" sz="1600" dirty="0">
                <a:hlinkClick r:id="rId6"/>
              </a:rPr>
              <a:t>Spark Fundamentals II</a:t>
            </a:r>
            <a:endParaRPr lang="en-US" sz="1600" dirty="0"/>
          </a:p>
        </p:txBody>
      </p:sp>
      <p:sp>
        <p:nvSpPr>
          <p:cNvPr id="5" name="Rectangle 4"/>
          <p:cNvSpPr/>
          <p:nvPr/>
        </p:nvSpPr>
        <p:spPr>
          <a:xfrm>
            <a:off x="381000" y="423687"/>
            <a:ext cx="4241867" cy="469359"/>
          </a:xfrm>
          <a:prstGeom prst="rect">
            <a:avLst/>
          </a:prstGeom>
        </p:spPr>
        <p:txBody>
          <a:bodyPr wrap="none">
            <a:spAutoFit/>
          </a:bodyPr>
          <a:lstStyle/>
          <a:p>
            <a:pPr>
              <a:lnSpc>
                <a:spcPct val="200000"/>
              </a:lnSpc>
            </a:pPr>
            <a:r>
              <a:rPr lang="en-US" sz="1400" dirty="0">
                <a:solidFill>
                  <a:schemeClr val="bg2">
                    <a:lumMod val="50000"/>
                  </a:schemeClr>
                </a:solidFill>
                <a:latin typeface="HelvNeue Roman for IBM" charset="0"/>
                <a:ea typeface="HelvNeue Roman for IBM" charset="0"/>
                <a:cs typeface="HelvNeue Roman for IBM" charset="0"/>
              </a:rPr>
              <a:t>Course Materials Link: </a:t>
            </a:r>
            <a:r>
              <a:rPr lang="en-US" sz="1400" dirty="0">
                <a:latin typeface="HelvNeue Roman for IBM" charset="0"/>
                <a:ea typeface="HelvNeue Roman for IBM" charset="0"/>
                <a:cs typeface="HelvNeue Roman for IBM" charset="0"/>
                <a:hlinkClick r:id="rId7"/>
              </a:rPr>
              <a:t>http://</a:t>
            </a:r>
            <a:r>
              <a:rPr lang="en-US" sz="1400" dirty="0">
                <a:latin typeface="HelvNeue Roman for IBM" charset="0"/>
                <a:ea typeface="HelvNeue Roman for IBM" charset="0"/>
                <a:cs typeface="HelvNeue Roman for IBM" charset="0"/>
                <a:hlinkClick r:id="rId8"/>
              </a:rPr>
              <a:t>bit.ly/DSatESwithSpark</a:t>
            </a:r>
            <a:endParaRPr lang="en-US" sz="1400" dirty="0">
              <a:latin typeface="HelvNeue Roman for IBM" charset="0"/>
              <a:ea typeface="HelvNeue Roman for IBM" charset="0"/>
              <a:cs typeface="HelvNeue Roman for IBM" charset="0"/>
            </a:endParaRPr>
          </a:p>
        </p:txBody>
      </p:sp>
    </p:spTree>
    <p:extLst>
      <p:ext uri="{BB962C8B-B14F-4D97-AF65-F5344CB8AC3E}">
        <p14:creationId xmlns:p14="http://schemas.microsoft.com/office/powerpoint/2010/main" val="1392719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Transformations</a:t>
            </a:r>
          </a:p>
        </p:txBody>
      </p:sp>
      <p:pic>
        <p:nvPicPr>
          <p:cNvPr id="4" name="Picture 3"/>
          <p:cNvPicPr>
            <a:picLocks noChangeAspect="1"/>
          </p:cNvPicPr>
          <p:nvPr/>
        </p:nvPicPr>
        <p:blipFill>
          <a:blip r:embed="rId2"/>
          <a:stretch>
            <a:fillRect/>
          </a:stretch>
        </p:blipFill>
        <p:spPr>
          <a:xfrm>
            <a:off x="1524000" y="1535478"/>
            <a:ext cx="6455425" cy="3608022"/>
          </a:xfrm>
          <a:prstGeom prst="rect">
            <a:avLst/>
          </a:prstGeom>
        </p:spPr>
      </p:pic>
    </p:spTree>
    <p:extLst>
      <p:ext uri="{BB962C8B-B14F-4D97-AF65-F5344CB8AC3E}">
        <p14:creationId xmlns:p14="http://schemas.microsoft.com/office/powerpoint/2010/main" val="1689676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Actions</a:t>
            </a:r>
          </a:p>
        </p:txBody>
      </p:sp>
      <p:pic>
        <p:nvPicPr>
          <p:cNvPr id="4" name="Picture 3"/>
          <p:cNvPicPr>
            <a:picLocks noChangeAspect="1"/>
          </p:cNvPicPr>
          <p:nvPr/>
        </p:nvPicPr>
        <p:blipFill>
          <a:blip r:embed="rId2"/>
          <a:stretch>
            <a:fillRect/>
          </a:stretch>
        </p:blipFill>
        <p:spPr>
          <a:xfrm>
            <a:off x="1447800" y="1467663"/>
            <a:ext cx="6504818" cy="3562092"/>
          </a:xfrm>
          <a:prstGeom prst="rect">
            <a:avLst/>
          </a:prstGeom>
        </p:spPr>
      </p:pic>
    </p:spTree>
    <p:extLst>
      <p:ext uri="{BB962C8B-B14F-4D97-AF65-F5344CB8AC3E}">
        <p14:creationId xmlns:p14="http://schemas.microsoft.com/office/powerpoint/2010/main" val="65826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70000" lnSpcReduction="20000"/>
          </a:bodyPr>
          <a:lstStyle/>
          <a:p>
            <a:r>
              <a:rPr lang="en-US" dirty="0"/>
              <a:t>Structured Data Processing using Data Frames</a:t>
            </a:r>
          </a:p>
        </p:txBody>
      </p:sp>
      <p:sp>
        <p:nvSpPr>
          <p:cNvPr id="2" name="Title 1"/>
          <p:cNvSpPr>
            <a:spLocks noGrp="1"/>
          </p:cNvSpPr>
          <p:nvPr>
            <p:ph type="title"/>
          </p:nvPr>
        </p:nvSpPr>
        <p:spPr/>
        <p:txBody>
          <a:bodyPr/>
          <a:lstStyle/>
          <a:p>
            <a:r>
              <a:rPr lang="en-US" dirty="0"/>
              <a:t>RDD Operations Demo</a:t>
            </a:r>
          </a:p>
        </p:txBody>
      </p:sp>
    </p:spTree>
    <p:extLst>
      <p:ext uri="{BB962C8B-B14F-4D97-AF65-F5344CB8AC3E}">
        <p14:creationId xmlns:p14="http://schemas.microsoft.com/office/powerpoint/2010/main" val="407177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819150"/>
            <a:ext cx="7886700" cy="838200"/>
          </a:xfrm>
        </p:spPr>
        <p:txBody>
          <a:bodyPr>
            <a:normAutofit/>
          </a:bodyPr>
          <a:lstStyle/>
          <a:p>
            <a:r>
              <a:rPr lang="en-US" dirty="0" err="1"/>
              <a:t>firstDemo.py</a:t>
            </a:r>
            <a:r>
              <a:rPr lang="en-US" dirty="0"/>
              <a:t> In </a:t>
            </a:r>
            <a:r>
              <a:rPr lang="en-US" dirty="0" err="1"/>
              <a:t>Pyspark</a:t>
            </a:r>
            <a:r>
              <a:rPr lang="en-US" dirty="0"/>
              <a:t> shell: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57350"/>
            <a:ext cx="6344092" cy="3048000"/>
          </a:xfrm>
          <a:prstGeom prst="rect">
            <a:avLst/>
          </a:prstGeom>
        </p:spPr>
      </p:pic>
    </p:spTree>
    <p:extLst>
      <p:ext uri="{BB962C8B-B14F-4D97-AF65-F5344CB8AC3E}">
        <p14:creationId xmlns:p14="http://schemas.microsoft.com/office/powerpoint/2010/main" val="1939018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819150"/>
            <a:ext cx="7886700" cy="838200"/>
          </a:xfrm>
        </p:spPr>
        <p:txBody>
          <a:bodyPr>
            <a:normAutofit/>
          </a:bodyPr>
          <a:lstStyle/>
          <a:p>
            <a:r>
              <a:rPr lang="en-US" dirty="0" err="1"/>
              <a:t>firstDemo.scala</a:t>
            </a:r>
            <a:r>
              <a:rPr lang="en-US" dirty="0"/>
              <a:t> in spark-shell: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809750"/>
            <a:ext cx="8211278" cy="2209800"/>
          </a:xfrm>
          <a:prstGeom prst="rect">
            <a:avLst/>
          </a:prstGeom>
        </p:spPr>
      </p:pic>
    </p:spTree>
    <p:extLst>
      <p:ext uri="{BB962C8B-B14F-4D97-AF65-F5344CB8AC3E}">
        <p14:creationId xmlns:p14="http://schemas.microsoft.com/office/powerpoint/2010/main" val="1276936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creation</a:t>
            </a:r>
          </a:p>
        </p:txBody>
      </p:sp>
      <p:pic>
        <p:nvPicPr>
          <p:cNvPr id="3" name="Picture 2"/>
          <p:cNvPicPr>
            <a:picLocks noChangeAspect="1"/>
          </p:cNvPicPr>
          <p:nvPr/>
        </p:nvPicPr>
        <p:blipFill>
          <a:blip r:embed="rId3"/>
          <a:stretch>
            <a:fillRect/>
          </a:stretch>
        </p:blipFill>
        <p:spPr>
          <a:xfrm>
            <a:off x="4191000" y="661849"/>
            <a:ext cx="4707587" cy="4481186"/>
          </a:xfrm>
          <a:prstGeom prst="rect">
            <a:avLst/>
          </a:prstGeom>
        </p:spPr>
      </p:pic>
    </p:spTree>
    <p:extLst>
      <p:ext uri="{BB962C8B-B14F-4D97-AF65-F5344CB8AC3E}">
        <p14:creationId xmlns:p14="http://schemas.microsoft.com/office/powerpoint/2010/main" val="1013216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724" y="1036272"/>
            <a:ext cx="3641076" cy="1002078"/>
          </a:xfrm>
        </p:spPr>
        <p:txBody>
          <a:bodyPr>
            <a:normAutofit/>
          </a:bodyPr>
          <a:lstStyle/>
          <a:p>
            <a:r>
              <a:rPr lang="en-US" dirty="0"/>
              <a:t>RDD transformation: map</a:t>
            </a:r>
          </a:p>
        </p:txBody>
      </p:sp>
      <p:pic>
        <p:nvPicPr>
          <p:cNvPr id="3" name="Picture 2"/>
          <p:cNvPicPr>
            <a:picLocks noChangeAspect="1"/>
          </p:cNvPicPr>
          <p:nvPr/>
        </p:nvPicPr>
        <p:blipFill>
          <a:blip r:embed="rId3"/>
          <a:stretch>
            <a:fillRect/>
          </a:stretch>
        </p:blipFill>
        <p:spPr>
          <a:xfrm>
            <a:off x="4325368" y="742950"/>
            <a:ext cx="4798187" cy="4038600"/>
          </a:xfrm>
          <a:prstGeom prst="rect">
            <a:avLst/>
          </a:prstGeom>
        </p:spPr>
      </p:pic>
    </p:spTree>
    <p:extLst>
      <p:ext uri="{BB962C8B-B14F-4D97-AF65-F5344CB8AC3E}">
        <p14:creationId xmlns:p14="http://schemas.microsoft.com/office/powerpoint/2010/main" val="129306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28750"/>
            <a:ext cx="7886700" cy="473119"/>
          </a:xfrm>
        </p:spPr>
        <p:txBody>
          <a:bodyPr>
            <a:normAutofit fontScale="90000"/>
          </a:bodyPr>
          <a:lstStyle/>
          <a:p>
            <a:r>
              <a:rPr lang="en-US" dirty="0"/>
              <a:t>RDD </a:t>
            </a:r>
            <a:br>
              <a:rPr lang="en-US" dirty="0"/>
            </a:br>
            <a:r>
              <a:rPr lang="en-US" dirty="0"/>
              <a:t>transformation: </a:t>
            </a:r>
            <a:br>
              <a:rPr lang="en-US" dirty="0"/>
            </a:br>
            <a:r>
              <a:rPr lang="en-US" dirty="0"/>
              <a:t>filter</a:t>
            </a:r>
          </a:p>
        </p:txBody>
      </p:sp>
      <p:pic>
        <p:nvPicPr>
          <p:cNvPr id="3" name="Picture 2"/>
          <p:cNvPicPr>
            <a:picLocks noChangeAspect="1"/>
          </p:cNvPicPr>
          <p:nvPr/>
        </p:nvPicPr>
        <p:blipFill>
          <a:blip r:embed="rId3"/>
          <a:stretch>
            <a:fillRect/>
          </a:stretch>
        </p:blipFill>
        <p:spPr>
          <a:xfrm>
            <a:off x="4060825" y="819150"/>
            <a:ext cx="5057775" cy="3736181"/>
          </a:xfrm>
          <a:prstGeom prst="rect">
            <a:avLst/>
          </a:prstGeom>
        </p:spPr>
      </p:pic>
    </p:spTree>
    <p:extLst>
      <p:ext uri="{BB962C8B-B14F-4D97-AF65-F5344CB8AC3E}">
        <p14:creationId xmlns:p14="http://schemas.microsoft.com/office/powerpoint/2010/main" val="1325652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2" name="Title 1"/>
          <p:cNvSpPr>
            <a:spLocks noGrp="1"/>
          </p:cNvSpPr>
          <p:nvPr>
            <p:ph type="title"/>
          </p:nvPr>
        </p:nvSpPr>
        <p:spPr>
          <a:xfrm>
            <a:off x="323850" y="1353080"/>
            <a:ext cx="7886700" cy="473119"/>
          </a:xfrm>
        </p:spPr>
        <p:txBody>
          <a:bodyPr>
            <a:normAutofit fontScale="90000"/>
          </a:bodyPr>
          <a:lstStyle/>
          <a:p>
            <a:r>
              <a:rPr lang="en-US"/>
              <a:t>RDD </a:t>
            </a:r>
            <a:br>
              <a:rPr lang="en-US"/>
            </a:br>
            <a:r>
              <a:rPr lang="en-US"/>
              <a:t>transformation: </a:t>
            </a:r>
            <a:br>
              <a:rPr lang="en-US"/>
            </a:br>
            <a:r>
              <a:rPr lang="en-US"/>
              <a:t>collect</a:t>
            </a:r>
            <a:endParaRPr lang="en-US" dirty="0"/>
          </a:p>
        </p:txBody>
      </p:sp>
      <p:pic>
        <p:nvPicPr>
          <p:cNvPr id="3" name="Picture 2"/>
          <p:cNvPicPr>
            <a:picLocks noChangeAspect="1"/>
          </p:cNvPicPr>
          <p:nvPr/>
        </p:nvPicPr>
        <p:blipFill>
          <a:blip r:embed="rId3"/>
          <a:stretch>
            <a:fillRect/>
          </a:stretch>
        </p:blipFill>
        <p:spPr>
          <a:xfrm>
            <a:off x="3886200" y="742950"/>
            <a:ext cx="5150644" cy="3764756"/>
          </a:xfrm>
          <a:prstGeom prst="rect">
            <a:avLst/>
          </a:prstGeom>
        </p:spPr>
      </p:pic>
    </p:spTree>
    <p:extLst>
      <p:ext uri="{BB962C8B-B14F-4D97-AF65-F5344CB8AC3E}">
        <p14:creationId xmlns:p14="http://schemas.microsoft.com/office/powerpoint/2010/main" val="720220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2" name="Title 1"/>
          <p:cNvSpPr>
            <a:spLocks noGrp="1"/>
          </p:cNvSpPr>
          <p:nvPr>
            <p:ph type="title"/>
          </p:nvPr>
        </p:nvSpPr>
        <p:spPr>
          <a:xfrm>
            <a:off x="381000" y="1157222"/>
            <a:ext cx="7886700" cy="473119"/>
          </a:xfrm>
        </p:spPr>
        <p:txBody>
          <a:bodyPr>
            <a:normAutofit fontScale="90000"/>
          </a:bodyPr>
          <a:lstStyle/>
          <a:p>
            <a:r>
              <a:rPr lang="en-US" dirty="0"/>
              <a:t>RDD Action: </a:t>
            </a:r>
            <a:br>
              <a:rPr lang="en-US" dirty="0"/>
            </a:br>
            <a:r>
              <a:rPr lang="en-US" dirty="0"/>
              <a:t>count</a:t>
            </a:r>
          </a:p>
        </p:txBody>
      </p:sp>
      <p:pic>
        <p:nvPicPr>
          <p:cNvPr id="3" name="Picture 2"/>
          <p:cNvPicPr>
            <a:picLocks noChangeAspect="1"/>
          </p:cNvPicPr>
          <p:nvPr/>
        </p:nvPicPr>
        <p:blipFill>
          <a:blip r:embed="rId3"/>
          <a:stretch>
            <a:fillRect/>
          </a:stretch>
        </p:blipFill>
        <p:spPr>
          <a:xfrm>
            <a:off x="3082484" y="742950"/>
            <a:ext cx="6056436" cy="4035023"/>
          </a:xfrm>
          <a:prstGeom prst="rect">
            <a:avLst/>
          </a:prstGeom>
        </p:spPr>
      </p:pic>
    </p:spTree>
    <p:extLst>
      <p:ext uri="{BB962C8B-B14F-4D97-AF65-F5344CB8AC3E}">
        <p14:creationId xmlns:p14="http://schemas.microsoft.com/office/powerpoint/2010/main" val="960700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3781589" y="2986548"/>
            <a:ext cx="1649007" cy="1649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2"/>
          </a:p>
        </p:txBody>
      </p:sp>
      <p:sp>
        <p:nvSpPr>
          <p:cNvPr id="16" name="Oval 15"/>
          <p:cNvSpPr/>
          <p:nvPr/>
        </p:nvSpPr>
        <p:spPr>
          <a:xfrm>
            <a:off x="3716844" y="2988134"/>
            <a:ext cx="1649007" cy="1649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2" dirty="0"/>
          </a:p>
        </p:txBody>
      </p:sp>
      <p:sp>
        <p:nvSpPr>
          <p:cNvPr id="2" name="Title 2"/>
          <p:cNvSpPr txBox="1">
            <a:spLocks/>
          </p:cNvSpPr>
          <p:nvPr/>
        </p:nvSpPr>
        <p:spPr>
          <a:xfrm>
            <a:off x="342900" y="110529"/>
            <a:ext cx="8488280" cy="671513"/>
          </a:xfrm>
          <a:prstGeom prst="rect">
            <a:avLst/>
          </a:prstGeom>
        </p:spPr>
        <p:txBody>
          <a:bodyPr>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Neue for IBM" charset="0"/>
                <a:ea typeface="HelvNeue for IBM" charset="0"/>
                <a:cs typeface="HelvNeue for IBM" charset="0"/>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en-US" sz="3300" b="1" i="1" dirty="0">
                <a:solidFill>
                  <a:schemeClr val="bg1"/>
                </a:solidFill>
                <a:latin typeface="Helvetica Neue Medium" charset="0"/>
                <a:ea typeface="Helvetica Neue Medium" charset="0"/>
                <a:cs typeface="Helvetica Neue Medium" charset="0"/>
              </a:rPr>
              <a:t>Open Source Community Leadership</a:t>
            </a:r>
          </a:p>
        </p:txBody>
      </p:sp>
      <p:sp>
        <p:nvSpPr>
          <p:cNvPr id="3" name="TextBox 2"/>
          <p:cNvSpPr txBox="1"/>
          <p:nvPr/>
        </p:nvSpPr>
        <p:spPr>
          <a:xfrm>
            <a:off x="6391118" y="4667077"/>
            <a:ext cx="1730573" cy="157287"/>
          </a:xfrm>
          <a:prstGeom prst="rect">
            <a:avLst/>
          </a:prstGeom>
          <a:noFill/>
        </p:spPr>
        <p:txBody>
          <a:bodyPr wrap="square" rtlCol="0">
            <a:spAutoFit/>
          </a:bodyPr>
          <a:lstStyle/>
          <a:p>
            <a:pPr algn="ctr"/>
            <a:r>
              <a:rPr lang="en-US" sz="422" b="1" dirty="0">
                <a:solidFill>
                  <a:schemeClr val="bg1"/>
                </a:solidFill>
              </a:rPr>
              <a:t>Spark Technology Center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97" y="467767"/>
            <a:ext cx="2238000" cy="2201008"/>
          </a:xfrm>
          <a:prstGeom prst="rect">
            <a:avLst/>
          </a:prstGeom>
        </p:spPr>
      </p:pic>
      <p:sp>
        <p:nvSpPr>
          <p:cNvPr id="4" name="TextBox 3"/>
          <p:cNvSpPr txBox="1"/>
          <p:nvPr/>
        </p:nvSpPr>
        <p:spPr>
          <a:xfrm>
            <a:off x="919984" y="2473058"/>
            <a:ext cx="2260997" cy="157287"/>
          </a:xfrm>
          <a:prstGeom prst="rect">
            <a:avLst/>
          </a:prstGeom>
          <a:noFill/>
        </p:spPr>
        <p:txBody>
          <a:bodyPr wrap="square" rtlCol="0">
            <a:spAutoFit/>
          </a:bodyPr>
          <a:lstStyle/>
          <a:p>
            <a:pPr algn="ctr"/>
            <a:r>
              <a:rPr lang="en-US" sz="422" b="1" i="1" dirty="0">
                <a:solidFill>
                  <a:schemeClr val="bg1"/>
                </a:solidFill>
              </a:rPr>
              <a:t>Founding Partner</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917" y="2937047"/>
            <a:ext cx="1872976" cy="18049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6190" y="735875"/>
            <a:ext cx="3521116" cy="180879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138" y="735875"/>
            <a:ext cx="1778496" cy="1737183"/>
          </a:xfrm>
          <a:prstGeom prst="rect">
            <a:avLst/>
          </a:prstGeom>
        </p:spPr>
      </p:pic>
      <p:sp>
        <p:nvSpPr>
          <p:cNvPr id="8" name="TextBox 7"/>
          <p:cNvSpPr txBox="1"/>
          <p:nvPr/>
        </p:nvSpPr>
        <p:spPr>
          <a:xfrm>
            <a:off x="3198768" y="2469189"/>
            <a:ext cx="2706732" cy="157287"/>
          </a:xfrm>
          <a:prstGeom prst="rect">
            <a:avLst/>
          </a:prstGeom>
          <a:noFill/>
        </p:spPr>
        <p:txBody>
          <a:bodyPr wrap="square" rtlCol="0">
            <a:spAutoFit/>
          </a:bodyPr>
          <a:lstStyle/>
          <a:p>
            <a:pPr algn="ctr"/>
            <a:r>
              <a:rPr lang="en-US" sz="422" b="1" i="1" dirty="0">
                <a:solidFill>
                  <a:schemeClr val="bg1"/>
                </a:solidFill>
              </a:rPr>
              <a:t>188</a:t>
            </a:r>
            <a:r>
              <a:rPr lang="en-US" sz="422" b="1" i="1">
                <a:solidFill>
                  <a:schemeClr val="bg1"/>
                </a:solidFill>
              </a:rPr>
              <a:t>+ Project Committers</a:t>
            </a:r>
            <a:endParaRPr lang="en-US" sz="422" b="1" i="1" dirty="0"/>
          </a:p>
        </p:txBody>
      </p:sp>
      <p:sp>
        <p:nvSpPr>
          <p:cNvPr id="10" name="TextBox 9"/>
          <p:cNvSpPr txBox="1"/>
          <p:nvPr/>
        </p:nvSpPr>
        <p:spPr>
          <a:xfrm>
            <a:off x="6628411" y="2469189"/>
            <a:ext cx="1206836" cy="157287"/>
          </a:xfrm>
          <a:prstGeom prst="rect">
            <a:avLst/>
          </a:prstGeom>
          <a:noFill/>
        </p:spPr>
        <p:txBody>
          <a:bodyPr wrap="square" rtlCol="0">
            <a:spAutoFit/>
          </a:bodyPr>
          <a:lstStyle/>
          <a:p>
            <a:r>
              <a:rPr lang="en-US" sz="422" b="1" i="1" dirty="0">
                <a:solidFill>
                  <a:schemeClr val="bg1"/>
                </a:solidFill>
              </a:rPr>
              <a:t>77+ Projects</a:t>
            </a:r>
          </a:p>
        </p:txBody>
      </p:sp>
      <p:sp>
        <p:nvSpPr>
          <p:cNvPr id="11" name="TextBox 10"/>
          <p:cNvSpPr txBox="1"/>
          <p:nvPr/>
        </p:nvSpPr>
        <p:spPr>
          <a:xfrm>
            <a:off x="1205018" y="4606946"/>
            <a:ext cx="2150088" cy="157287"/>
          </a:xfrm>
          <a:prstGeom prst="rect">
            <a:avLst/>
          </a:prstGeom>
          <a:noFill/>
        </p:spPr>
        <p:txBody>
          <a:bodyPr wrap="square" rtlCol="0">
            <a:spAutoFit/>
          </a:bodyPr>
          <a:lstStyle/>
          <a:p>
            <a:pPr algn="ctr"/>
            <a:r>
              <a:rPr lang="en-US" sz="422" b="1" dirty="0">
                <a:solidFill>
                  <a:schemeClr val="bg1"/>
                </a:solidFill>
              </a:rPr>
              <a:t>Key Open source steering committee memberships</a:t>
            </a:r>
          </a:p>
        </p:txBody>
      </p:sp>
      <p:pic>
        <p:nvPicPr>
          <p:cNvPr id="14" name="Picture 1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5106" y="3060985"/>
            <a:ext cx="2371637" cy="1116918"/>
          </a:xfrm>
          <a:prstGeom prst="rect">
            <a:avLst/>
          </a:prstGeom>
        </p:spPr>
      </p:pic>
      <p:sp>
        <p:nvSpPr>
          <p:cNvPr id="17" name="TextBox 16"/>
          <p:cNvSpPr txBox="1"/>
          <p:nvPr/>
        </p:nvSpPr>
        <p:spPr>
          <a:xfrm>
            <a:off x="3637346" y="4606946"/>
            <a:ext cx="1873892" cy="157287"/>
          </a:xfrm>
          <a:prstGeom prst="rect">
            <a:avLst/>
          </a:prstGeom>
          <a:noFill/>
        </p:spPr>
        <p:txBody>
          <a:bodyPr wrap="square" rtlCol="0">
            <a:spAutoFit/>
          </a:bodyPr>
          <a:lstStyle/>
          <a:p>
            <a:pPr algn="ctr"/>
            <a:r>
              <a:rPr lang="en-US" sz="422" b="1">
                <a:solidFill>
                  <a:schemeClr val="bg1"/>
                </a:solidFill>
              </a:rPr>
              <a:t>OSS Advisory </a:t>
            </a:r>
            <a:r>
              <a:rPr lang="en-US" sz="422" b="1" dirty="0">
                <a:solidFill>
                  <a:schemeClr val="bg1"/>
                </a:solidFill>
              </a:rPr>
              <a:t>Board</a:t>
            </a:r>
          </a:p>
        </p:txBody>
      </p:sp>
      <p:sp>
        <p:nvSpPr>
          <p:cNvPr id="18" name="TextBox 17"/>
          <p:cNvSpPr txBox="1"/>
          <p:nvPr/>
        </p:nvSpPr>
        <p:spPr>
          <a:xfrm>
            <a:off x="4045550" y="4138153"/>
            <a:ext cx="1380506" cy="323165"/>
          </a:xfrm>
          <a:prstGeom prst="rect">
            <a:avLst/>
          </a:prstGeom>
          <a:noFill/>
        </p:spPr>
        <p:txBody>
          <a:bodyPr wrap="none" rtlCol="0">
            <a:spAutoFit/>
          </a:bodyPr>
          <a:lstStyle/>
          <a:p>
            <a:r>
              <a:rPr lang="en-US" sz="1500" b="1" dirty="0">
                <a:solidFill>
                  <a:schemeClr val="tx1"/>
                </a:solidFill>
              </a:rPr>
              <a:t>Open Source</a:t>
            </a: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4136" y="3793544"/>
            <a:ext cx="557610" cy="237804"/>
          </a:xfrm>
          <a:prstGeom prst="rect">
            <a:avLst/>
          </a:prstGeom>
        </p:spPr>
      </p:pic>
      <p:cxnSp>
        <p:nvCxnSpPr>
          <p:cNvPr id="21" name="Straight Connector 20"/>
          <p:cNvCxnSpPr/>
          <p:nvPr/>
        </p:nvCxnSpPr>
        <p:spPr>
          <a:xfrm>
            <a:off x="846534" y="2838030"/>
            <a:ext cx="764024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283833" y="3387309"/>
            <a:ext cx="1670296" cy="723828"/>
            <a:chOff x="5330222" y="5041639"/>
            <a:chExt cx="12024610" cy="5339280"/>
          </a:xfrm>
        </p:grpSpPr>
        <p:sp>
          <p:nvSpPr>
            <p:cNvPr id="24" name="Oval 23"/>
            <p:cNvSpPr/>
            <p:nvPr/>
          </p:nvSpPr>
          <p:spPr>
            <a:xfrm>
              <a:off x="5330222" y="6616053"/>
              <a:ext cx="12024610" cy="2314538"/>
            </a:xfrm>
            <a:prstGeom prst="ellipse">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endParaRPr lang="en-US" sz="1200">
                <a:latin typeface="Helvetica Light"/>
                <a:ea typeface="Helvetica Light"/>
                <a:cs typeface="Helvetica Light"/>
                <a:sym typeface="Helvetica Light"/>
              </a:endParaRPr>
            </a:p>
          </p:txBody>
        </p:sp>
        <p:pic>
          <p:nvPicPr>
            <p:cNvPr id="25" name="Picture 24"/>
            <p:cNvPicPr>
              <a:picLocks noChangeAspect="1"/>
            </p:cNvPicPr>
            <p:nvPr/>
          </p:nvPicPr>
          <p:blipFill>
            <a:blip r:embed="rId9"/>
            <a:stretch>
              <a:fillRect/>
            </a:stretch>
          </p:blipFill>
          <p:spPr>
            <a:xfrm>
              <a:off x="6102787" y="5041639"/>
              <a:ext cx="10608384" cy="5339280"/>
            </a:xfrm>
            <a:prstGeom prst="rect">
              <a:avLst/>
            </a:prstGeom>
          </p:spPr>
        </p:pic>
      </p:grpSp>
    </p:spTree>
    <p:extLst>
      <p:ext uri="{BB962C8B-B14F-4D97-AF65-F5344CB8AC3E}">
        <p14:creationId xmlns:p14="http://schemas.microsoft.com/office/powerpoint/2010/main" val="81776225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43400" y="1036272"/>
            <a:ext cx="4800600" cy="1314450"/>
          </a:xfrm>
        </p:spPr>
        <p:txBody>
          <a:bodyPr/>
          <a:lstStyle/>
          <a:p>
            <a:pPr marL="285750" indent="-285750" algn="l">
              <a:buFont typeface="Arial" charset="0"/>
              <a:buChar char="•"/>
            </a:pPr>
            <a:r>
              <a:rPr lang="en-US" dirty="0"/>
              <a:t>Can persist or cache dataset in memory across operations</a:t>
            </a:r>
          </a:p>
          <a:p>
            <a:pPr marL="285750" indent="-285750" algn="l">
              <a:buFont typeface="Arial" charset="0"/>
              <a:buChar char="•"/>
            </a:pPr>
            <a:r>
              <a:rPr lang="en-US" dirty="0"/>
              <a:t>Each node stores in memory slices of dataset</a:t>
            </a:r>
          </a:p>
          <a:p>
            <a:pPr marL="285750" indent="-285750" algn="l">
              <a:buFont typeface="Arial" charset="0"/>
              <a:buChar char="•"/>
            </a:pPr>
            <a:r>
              <a:rPr lang="en-US" dirty="0"/>
              <a:t>Cache is fault-tolerant</a:t>
            </a:r>
          </a:p>
        </p:txBody>
      </p:sp>
      <p:sp>
        <p:nvSpPr>
          <p:cNvPr id="2" name="Title 1"/>
          <p:cNvSpPr>
            <a:spLocks noGrp="1"/>
          </p:cNvSpPr>
          <p:nvPr>
            <p:ph type="title"/>
          </p:nvPr>
        </p:nvSpPr>
        <p:spPr>
          <a:xfrm>
            <a:off x="400050" y="1456937"/>
            <a:ext cx="7886700" cy="473119"/>
          </a:xfrm>
        </p:spPr>
        <p:txBody>
          <a:bodyPr>
            <a:normAutofit fontScale="90000"/>
          </a:bodyPr>
          <a:lstStyle/>
          <a:p>
            <a:r>
              <a:rPr lang="en-US" dirty="0"/>
              <a:t>Spark Persistence</a:t>
            </a:r>
            <a:br>
              <a:rPr lang="en-US" dirty="0"/>
            </a:br>
            <a:br>
              <a:rPr lang="en-US" dirty="0"/>
            </a:br>
            <a:br>
              <a:rPr lang="en-US" dirty="0"/>
            </a:br>
            <a:endParaRPr lang="en-US" dirty="0"/>
          </a:p>
        </p:txBody>
      </p:sp>
      <p:pic>
        <p:nvPicPr>
          <p:cNvPr id="4" name="Picture 3"/>
          <p:cNvPicPr>
            <a:picLocks noChangeAspect="1"/>
          </p:cNvPicPr>
          <p:nvPr/>
        </p:nvPicPr>
        <p:blipFill>
          <a:blip r:embed="rId3"/>
          <a:stretch>
            <a:fillRect/>
          </a:stretch>
        </p:blipFill>
        <p:spPr>
          <a:xfrm>
            <a:off x="1837062" y="2209365"/>
            <a:ext cx="5429250" cy="2850356"/>
          </a:xfrm>
          <a:prstGeom prst="rect">
            <a:avLst/>
          </a:prstGeom>
        </p:spPr>
      </p:pic>
    </p:spTree>
    <p:extLst>
      <p:ext uri="{BB962C8B-B14F-4D97-AF65-F5344CB8AC3E}">
        <p14:creationId xmlns:p14="http://schemas.microsoft.com/office/powerpoint/2010/main" val="1490318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819150"/>
            <a:ext cx="7886700" cy="838200"/>
          </a:xfrm>
        </p:spPr>
        <p:txBody>
          <a:bodyPr>
            <a:normAutofit/>
          </a:bodyPr>
          <a:lstStyle/>
          <a:p>
            <a:r>
              <a:rPr lang="en-US" dirty="0" err="1"/>
              <a:t>simpleCache.scala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428750"/>
            <a:ext cx="6019800" cy="3571332"/>
          </a:xfrm>
          <a:prstGeom prst="rect">
            <a:avLst/>
          </a:prstGeom>
        </p:spPr>
      </p:pic>
      <p:sp>
        <p:nvSpPr>
          <p:cNvPr id="3" name="Rectangle 2"/>
          <p:cNvSpPr/>
          <p:nvPr/>
        </p:nvSpPr>
        <p:spPr>
          <a:xfrm>
            <a:off x="381000" y="1733550"/>
            <a:ext cx="1838965" cy="707886"/>
          </a:xfrm>
          <a:prstGeom prst="rect">
            <a:avLst/>
          </a:prstGeom>
        </p:spPr>
        <p:txBody>
          <a:bodyPr wrap="none">
            <a:spAutoFit/>
          </a:bodyPr>
          <a:lstStyle/>
          <a:p>
            <a:r>
              <a:rPr lang="en-US" sz="2000" dirty="0">
                <a:solidFill>
                  <a:schemeClr val="bg2">
                    <a:lumMod val="50000"/>
                  </a:schemeClr>
                </a:solidFill>
              </a:rPr>
              <a:t>Spark UI:</a:t>
            </a:r>
          </a:p>
          <a:p>
            <a:pPr lvl="1" indent="0"/>
            <a:r>
              <a:rPr lang="en-US" sz="2000" dirty="0">
                <a:solidFill>
                  <a:schemeClr val="bg2">
                    <a:lumMod val="50000"/>
                  </a:schemeClr>
                </a:solidFill>
              </a:rPr>
              <a:t>localhost:4040</a:t>
            </a:r>
          </a:p>
        </p:txBody>
      </p:sp>
    </p:spTree>
    <p:extLst>
      <p:ext uri="{BB962C8B-B14F-4D97-AF65-F5344CB8AC3E}">
        <p14:creationId xmlns:p14="http://schemas.microsoft.com/office/powerpoint/2010/main" val="191448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Spark Ecosystem</a:t>
            </a:r>
          </a:p>
        </p:txBody>
      </p:sp>
    </p:spTree>
    <p:extLst>
      <p:ext uri="{BB962C8B-B14F-4D97-AF65-F5344CB8AC3E}">
        <p14:creationId xmlns:p14="http://schemas.microsoft.com/office/powerpoint/2010/main" val="74976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Ecosystem</a:t>
            </a:r>
          </a:p>
        </p:txBody>
      </p:sp>
      <p:pic>
        <p:nvPicPr>
          <p:cNvPr id="4" name="Picture 3"/>
          <p:cNvPicPr>
            <a:picLocks noChangeAspect="1"/>
          </p:cNvPicPr>
          <p:nvPr/>
        </p:nvPicPr>
        <p:blipFill>
          <a:blip r:embed="rId3"/>
          <a:stretch>
            <a:fillRect/>
          </a:stretch>
        </p:blipFill>
        <p:spPr>
          <a:xfrm>
            <a:off x="1305899" y="1600201"/>
            <a:ext cx="6032261" cy="2889647"/>
          </a:xfrm>
          <a:prstGeom prst="rect">
            <a:avLst/>
          </a:prstGeom>
        </p:spPr>
      </p:pic>
    </p:spTree>
    <p:extLst>
      <p:ext uri="{BB962C8B-B14F-4D97-AF65-F5344CB8AC3E}">
        <p14:creationId xmlns:p14="http://schemas.microsoft.com/office/powerpoint/2010/main" val="1705021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a:t>
            </a:r>
          </a:p>
        </p:txBody>
      </p:sp>
      <p:sp>
        <p:nvSpPr>
          <p:cNvPr id="3" name="TextBox 2"/>
          <p:cNvSpPr txBox="1"/>
          <p:nvPr/>
        </p:nvSpPr>
        <p:spPr>
          <a:xfrm>
            <a:off x="2819400" y="1036272"/>
            <a:ext cx="6248400" cy="3970318"/>
          </a:xfrm>
          <a:prstGeom prst="rect">
            <a:avLst/>
          </a:prstGeom>
          <a:noFill/>
        </p:spPr>
        <p:txBody>
          <a:bodyPr wrap="square" rtlCol="0">
            <a:spAutoFit/>
          </a:bodyPr>
          <a:lstStyle/>
          <a:p>
            <a:pPr marL="285750" indent="-285750">
              <a:lnSpc>
                <a:spcPct val="200000"/>
              </a:lnSpc>
              <a:buFont typeface="Arial" charset="0"/>
              <a:buChar char="•"/>
            </a:pPr>
            <a:r>
              <a:rPr lang="en-US" sz="1400" dirty="0">
                <a:solidFill>
                  <a:schemeClr val="bg2"/>
                </a:solidFill>
              </a:rPr>
              <a:t>Spark module acting as a distributed SQL query engine</a:t>
            </a:r>
          </a:p>
          <a:p>
            <a:pPr marL="285750" indent="-285750">
              <a:lnSpc>
                <a:spcPct val="200000"/>
              </a:lnSpc>
              <a:buFont typeface="Arial" charset="0"/>
              <a:buChar char="•"/>
            </a:pPr>
            <a:r>
              <a:rPr lang="en-US" sz="1400" dirty="0">
                <a:solidFill>
                  <a:schemeClr val="bg2"/>
                </a:solidFill>
              </a:rPr>
              <a:t>Used for structured data processing and allows running SQL like queries </a:t>
            </a:r>
          </a:p>
          <a:p>
            <a:pPr marL="285750" indent="-285750">
              <a:lnSpc>
                <a:spcPct val="200000"/>
              </a:lnSpc>
              <a:buFont typeface="Arial" charset="0"/>
              <a:buChar char="•"/>
            </a:pPr>
            <a:r>
              <a:rPr lang="en-US" sz="1400" dirty="0">
                <a:solidFill>
                  <a:schemeClr val="bg2"/>
                </a:solidFill>
              </a:rPr>
              <a:t>Data from different formats like JSON, Parquet, Database is operational</a:t>
            </a:r>
          </a:p>
          <a:p>
            <a:pPr marL="285750" indent="-285750">
              <a:lnSpc>
                <a:spcPct val="200000"/>
              </a:lnSpc>
              <a:buFont typeface="Arial" charset="0"/>
              <a:buChar char="•"/>
            </a:pPr>
            <a:r>
              <a:rPr lang="en-US" sz="1400" dirty="0">
                <a:solidFill>
                  <a:schemeClr val="bg2"/>
                </a:solidFill>
              </a:rPr>
              <a:t>Allows combining SQL with Spark’s programming API</a:t>
            </a:r>
          </a:p>
          <a:p>
            <a:pPr marL="285750" indent="-285750">
              <a:lnSpc>
                <a:spcPct val="200000"/>
              </a:lnSpc>
              <a:buFont typeface="Arial" charset="0"/>
              <a:buChar char="•"/>
            </a:pPr>
            <a:r>
              <a:rPr lang="en-US" sz="1400" dirty="0">
                <a:solidFill>
                  <a:schemeClr val="bg2"/>
                </a:solidFill>
              </a:rPr>
              <a:t>Can perform ETL on data and then run ad-hoc querying.</a:t>
            </a:r>
          </a:p>
          <a:p>
            <a:pPr marL="285750" indent="-285750">
              <a:lnSpc>
                <a:spcPct val="200000"/>
              </a:lnSpc>
              <a:buFont typeface="Arial" charset="0"/>
              <a:buChar char="•"/>
            </a:pPr>
            <a:r>
              <a:rPr lang="en-US" sz="1400" dirty="0">
                <a:solidFill>
                  <a:schemeClr val="bg2"/>
                </a:solidFill>
              </a:rPr>
              <a:t>2 main components:</a:t>
            </a:r>
          </a:p>
          <a:p>
            <a:pPr marL="628650" lvl="1" indent="-285750">
              <a:lnSpc>
                <a:spcPct val="200000"/>
              </a:lnSpc>
              <a:buFont typeface="Arial" charset="0"/>
              <a:buChar char="•"/>
            </a:pPr>
            <a:r>
              <a:rPr lang="en-US" sz="1400" dirty="0" err="1">
                <a:solidFill>
                  <a:schemeClr val="bg2"/>
                </a:solidFill>
              </a:rPr>
              <a:t>DataFrame</a:t>
            </a:r>
            <a:r>
              <a:rPr lang="en-US" sz="1400" dirty="0">
                <a:solidFill>
                  <a:schemeClr val="bg2"/>
                </a:solidFill>
              </a:rPr>
              <a:t>: distributed collection of data organized into named columns</a:t>
            </a:r>
          </a:p>
          <a:p>
            <a:pPr marL="628650" lvl="1" indent="-285750">
              <a:lnSpc>
                <a:spcPct val="200000"/>
              </a:lnSpc>
              <a:buFont typeface="Arial" charset="0"/>
              <a:buChar char="•"/>
            </a:pPr>
            <a:r>
              <a:rPr lang="en-US" sz="1400" dirty="0" err="1">
                <a:solidFill>
                  <a:schemeClr val="bg2"/>
                </a:solidFill>
              </a:rPr>
              <a:t>SQLContext</a:t>
            </a:r>
            <a:r>
              <a:rPr lang="en-US" sz="1400" dirty="0">
                <a:solidFill>
                  <a:schemeClr val="bg2"/>
                </a:solidFill>
              </a:rPr>
              <a:t>: encapsulates all relational functionality in Spark.</a:t>
            </a:r>
          </a:p>
        </p:txBody>
      </p:sp>
    </p:spTree>
    <p:extLst>
      <p:ext uri="{BB962C8B-B14F-4D97-AF65-F5344CB8AC3E}">
        <p14:creationId xmlns:p14="http://schemas.microsoft.com/office/powerpoint/2010/main" val="1339517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71550"/>
            <a:ext cx="4800600" cy="473119"/>
          </a:xfrm>
        </p:spPr>
        <p:txBody>
          <a:bodyPr>
            <a:normAutofit/>
          </a:bodyPr>
          <a:lstStyle/>
          <a:p>
            <a:r>
              <a:rPr lang="en-US" dirty="0" err="1"/>
              <a:t>dataframesDemo.scala</a:t>
            </a:r>
            <a:r>
              <a:rPr lang="en-US"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352550"/>
            <a:ext cx="5831634" cy="3647660"/>
          </a:xfrm>
          <a:prstGeom prst="rect">
            <a:avLst/>
          </a:prstGeom>
        </p:spPr>
      </p:pic>
      <p:sp>
        <p:nvSpPr>
          <p:cNvPr id="7" name="TextBox 6"/>
          <p:cNvSpPr txBox="1"/>
          <p:nvPr/>
        </p:nvSpPr>
        <p:spPr>
          <a:xfrm>
            <a:off x="1783492" y="3017255"/>
            <a:ext cx="119860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2000">
                <a:solidFill>
                  <a:schemeClr val="bg2">
                    <a:lumMod val="50000"/>
                  </a:schemeClr>
                </a:solidFill>
              </a:rPr>
              <a:t>Selection</a:t>
            </a:r>
            <a:endParaRPr kumimoji="0" lang="en-US" sz="2000" b="0" i="0" u="none" strike="noStrike" cap="none" spc="0" normalizeH="0" baseline="0" dirty="0">
              <a:ln>
                <a:noFill/>
              </a:ln>
              <a:solidFill>
                <a:schemeClr val="bg2">
                  <a:lumMod val="50000"/>
                </a:schemeClr>
              </a:solidFill>
              <a:effectLst/>
              <a:uFillTx/>
              <a:sym typeface="HelvNeue Bold for IBM"/>
            </a:endParaRPr>
          </a:p>
        </p:txBody>
      </p:sp>
      <p:sp>
        <p:nvSpPr>
          <p:cNvPr id="8" name="TextBox 7"/>
          <p:cNvSpPr txBox="1"/>
          <p:nvPr/>
        </p:nvSpPr>
        <p:spPr>
          <a:xfrm>
            <a:off x="1884405" y="3773187"/>
            <a:ext cx="10668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2000">
                <a:solidFill>
                  <a:schemeClr val="bg2">
                    <a:lumMod val="50000"/>
                  </a:schemeClr>
                </a:solidFill>
              </a:rPr>
              <a:t>Filtering</a:t>
            </a:r>
            <a:endParaRPr kumimoji="0" lang="en-US" sz="2000" b="0" i="0" u="none" strike="noStrike" cap="none" spc="0" normalizeH="0" baseline="0" dirty="0">
              <a:ln>
                <a:noFill/>
              </a:ln>
              <a:solidFill>
                <a:schemeClr val="bg2">
                  <a:lumMod val="50000"/>
                </a:schemeClr>
              </a:solidFill>
              <a:effectLst/>
              <a:uFillTx/>
              <a:sym typeface="HelvNeue Bold for IBM"/>
            </a:endParaRPr>
          </a:p>
        </p:txBody>
      </p:sp>
      <p:sp>
        <p:nvSpPr>
          <p:cNvPr id="9" name="TextBox 8"/>
          <p:cNvSpPr txBox="1"/>
          <p:nvPr/>
        </p:nvSpPr>
        <p:spPr>
          <a:xfrm>
            <a:off x="1436473" y="4529119"/>
            <a:ext cx="15621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2000">
                <a:solidFill>
                  <a:schemeClr val="bg2">
                    <a:lumMod val="50000"/>
                  </a:schemeClr>
                </a:solidFill>
              </a:rPr>
              <a:t>Aggregation</a:t>
            </a:r>
            <a:endParaRPr kumimoji="0" lang="en-US" sz="2000" b="0" i="0" u="none" strike="noStrike" cap="none" spc="0" normalizeH="0" baseline="0" dirty="0">
              <a:ln>
                <a:noFill/>
              </a:ln>
              <a:solidFill>
                <a:schemeClr val="bg2">
                  <a:lumMod val="50000"/>
                </a:schemeClr>
              </a:solidFill>
              <a:effectLst/>
              <a:uFillTx/>
              <a:sym typeface="HelvNeue Bold for IBM"/>
            </a:endParaRPr>
          </a:p>
        </p:txBody>
      </p:sp>
    </p:spTree>
    <p:extLst>
      <p:ext uri="{BB962C8B-B14F-4D97-AF65-F5344CB8AC3E}">
        <p14:creationId xmlns:p14="http://schemas.microsoft.com/office/powerpoint/2010/main" val="2101522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70000" lnSpcReduction="20000"/>
          </a:bodyPr>
          <a:lstStyle/>
          <a:p>
            <a:r>
              <a:rPr lang="en-US" dirty="0"/>
              <a:t>Using K-means to cluster data</a:t>
            </a:r>
          </a:p>
        </p:txBody>
      </p:sp>
      <p:sp>
        <p:nvSpPr>
          <p:cNvPr id="2" name="Title 1"/>
          <p:cNvSpPr>
            <a:spLocks noGrp="1"/>
          </p:cNvSpPr>
          <p:nvPr>
            <p:ph type="title"/>
          </p:nvPr>
        </p:nvSpPr>
        <p:spPr/>
        <p:txBody>
          <a:bodyPr/>
          <a:lstStyle/>
          <a:p>
            <a:r>
              <a:rPr lang="en-US" dirty="0"/>
              <a:t>Spark </a:t>
            </a:r>
            <a:r>
              <a:rPr lang="en-US" dirty="0" err="1"/>
              <a:t>MLLib</a:t>
            </a:r>
            <a:r>
              <a:rPr lang="en-US" dirty="0"/>
              <a:t> Demo: </a:t>
            </a:r>
          </a:p>
        </p:txBody>
      </p:sp>
    </p:spTree>
    <p:extLst>
      <p:ext uri="{BB962C8B-B14F-4D97-AF65-F5344CB8AC3E}">
        <p14:creationId xmlns:p14="http://schemas.microsoft.com/office/powerpoint/2010/main" val="1710849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724" y="1036272"/>
            <a:ext cx="2726676" cy="473119"/>
          </a:xfrm>
        </p:spPr>
        <p:txBody>
          <a:bodyPr/>
          <a:lstStyle/>
          <a:p>
            <a:r>
              <a:rPr lang="en-US" dirty="0"/>
              <a:t>Spark </a:t>
            </a:r>
            <a:r>
              <a:rPr lang="en-US" dirty="0" err="1"/>
              <a:t>MLLib</a:t>
            </a:r>
            <a:endParaRPr lang="en-US" dirty="0"/>
          </a:p>
        </p:txBody>
      </p:sp>
      <p:sp>
        <p:nvSpPr>
          <p:cNvPr id="3" name="TextBox 2"/>
          <p:cNvSpPr txBox="1"/>
          <p:nvPr/>
        </p:nvSpPr>
        <p:spPr>
          <a:xfrm>
            <a:off x="3429000" y="1036272"/>
            <a:ext cx="5450541" cy="4045466"/>
          </a:xfrm>
          <a:prstGeom prst="rect">
            <a:avLst/>
          </a:prstGeom>
          <a:noFill/>
        </p:spPr>
        <p:txBody>
          <a:bodyPr wrap="square" rtlCol="0">
            <a:spAutoFit/>
          </a:bodyPr>
          <a:lstStyle/>
          <a:p>
            <a:pPr marL="285750" indent="-285750">
              <a:buFont typeface="Arial" charset="0"/>
              <a:buChar char="•"/>
            </a:pPr>
            <a:r>
              <a:rPr lang="en-US" sz="1600" dirty="0">
                <a:solidFill>
                  <a:srgbClr val="000000"/>
                </a:solidFill>
              </a:rPr>
              <a:t>Spark’s machine learning (ML) library.</a:t>
            </a:r>
          </a:p>
          <a:p>
            <a:pPr marL="285750" indent="-285750">
              <a:buFont typeface="Arial" charset="0"/>
              <a:buChar char="•"/>
            </a:pPr>
            <a:endParaRPr lang="en-US" sz="1600" dirty="0">
              <a:solidFill>
                <a:srgbClr val="000000"/>
              </a:solidFill>
            </a:endParaRPr>
          </a:p>
          <a:p>
            <a:pPr marL="285750" indent="-285750">
              <a:buFont typeface="Arial" charset="0"/>
              <a:buChar char="•"/>
            </a:pPr>
            <a:r>
              <a:rPr lang="en-US" sz="1600" dirty="0">
                <a:solidFill>
                  <a:srgbClr val="000000"/>
                </a:solidFill>
              </a:rPr>
              <a:t>Goal is to make ML scalable and easy</a:t>
            </a:r>
          </a:p>
          <a:p>
            <a:pPr marL="285750" indent="-285750">
              <a:buFont typeface="Arial" charset="0"/>
              <a:buChar char="•"/>
            </a:pPr>
            <a:endParaRPr lang="en-US" sz="1600" dirty="0">
              <a:solidFill>
                <a:srgbClr val="000000"/>
              </a:solidFill>
            </a:endParaRPr>
          </a:p>
          <a:p>
            <a:pPr marL="285750" indent="-285750">
              <a:buFont typeface="Arial" charset="0"/>
              <a:buChar char="•"/>
            </a:pPr>
            <a:r>
              <a:rPr lang="en-US" sz="1600" dirty="0">
                <a:solidFill>
                  <a:srgbClr val="000000"/>
                </a:solidFill>
              </a:rPr>
              <a:t>Includes common learning algorithms and utilities, like classification, regression, clustering, collaborative filtering, dimensionality reduction</a:t>
            </a:r>
          </a:p>
          <a:p>
            <a:pPr marL="285750" indent="-285750">
              <a:buFont typeface="Arial" charset="0"/>
              <a:buChar char="•"/>
            </a:pPr>
            <a:endParaRPr lang="en-US" sz="1600" dirty="0">
              <a:solidFill>
                <a:srgbClr val="000000"/>
              </a:solidFill>
            </a:endParaRPr>
          </a:p>
          <a:p>
            <a:pPr marL="285750" indent="-285750">
              <a:buFont typeface="Arial" charset="0"/>
              <a:buChar char="•"/>
            </a:pPr>
            <a:r>
              <a:rPr lang="en-US" sz="1600" dirty="0">
                <a:solidFill>
                  <a:srgbClr val="000000"/>
                </a:solidFill>
              </a:rPr>
              <a:t>Includes lower-level optimization primitives and higher level pipeline APIs</a:t>
            </a:r>
          </a:p>
          <a:p>
            <a:pPr marL="285750" indent="-285750">
              <a:buFont typeface="Arial" charset="0"/>
              <a:buChar char="•"/>
            </a:pPr>
            <a:endParaRPr lang="en-US" sz="1600" dirty="0">
              <a:solidFill>
                <a:srgbClr val="000000"/>
              </a:solidFill>
            </a:endParaRPr>
          </a:p>
          <a:p>
            <a:pPr marL="285750" indent="-285750">
              <a:buFont typeface="Arial" charset="0"/>
              <a:buChar char="•"/>
            </a:pPr>
            <a:r>
              <a:rPr lang="en-US" sz="1600" dirty="0">
                <a:solidFill>
                  <a:srgbClr val="000000"/>
                </a:solidFill>
              </a:rPr>
              <a:t>Divided into two packages</a:t>
            </a:r>
          </a:p>
          <a:p>
            <a:pPr marL="628650" lvl="1" indent="-285750">
              <a:buFont typeface="Arial" charset="0"/>
              <a:buChar char="•"/>
            </a:pPr>
            <a:r>
              <a:rPr lang="en-US" sz="1600" dirty="0" err="1">
                <a:solidFill>
                  <a:srgbClr val="000000"/>
                </a:solidFill>
              </a:rPr>
              <a:t>Spark.mllib</a:t>
            </a:r>
            <a:r>
              <a:rPr lang="en-US" sz="1600" dirty="0">
                <a:solidFill>
                  <a:srgbClr val="000000"/>
                </a:solidFill>
              </a:rPr>
              <a:t>: original API built on top of RDDs</a:t>
            </a:r>
          </a:p>
          <a:p>
            <a:pPr marL="628650" lvl="1" indent="-285750">
              <a:buFont typeface="Arial" charset="0"/>
              <a:buChar char="•"/>
            </a:pPr>
            <a:r>
              <a:rPr lang="en-US" sz="1600" dirty="0">
                <a:solidFill>
                  <a:srgbClr val="000000"/>
                </a:solidFill>
              </a:rPr>
              <a:t>Spark.ml: provides higher level API built on top of </a:t>
            </a:r>
            <a:r>
              <a:rPr lang="en-US" sz="1600" dirty="0" err="1">
                <a:solidFill>
                  <a:srgbClr val="000000"/>
                </a:solidFill>
              </a:rPr>
              <a:t>DataFrames</a:t>
            </a:r>
            <a:r>
              <a:rPr lang="en-US" sz="1600" dirty="0">
                <a:solidFill>
                  <a:srgbClr val="000000"/>
                </a:solidFill>
              </a:rPr>
              <a:t> for constructing ML pipelines</a:t>
            </a:r>
          </a:p>
          <a:p>
            <a:pPr marL="214313" indent="-214313">
              <a:buFont typeface="Wingdings" panose="05000000000000000000" pitchFamily="2" charset="2"/>
              <a:buChar char="Ø"/>
            </a:pPr>
            <a:endParaRPr lang="en-US" sz="844" dirty="0"/>
          </a:p>
          <a:p>
            <a:pPr marL="214313" indent="-214313">
              <a:buFont typeface="Wingdings" panose="05000000000000000000" pitchFamily="2" charset="2"/>
              <a:buChar char="Ø"/>
            </a:pPr>
            <a:endParaRPr lang="en-US" sz="844" dirty="0"/>
          </a:p>
        </p:txBody>
      </p:sp>
    </p:spTree>
    <p:extLst>
      <p:ext uri="{BB962C8B-B14F-4D97-AF65-F5344CB8AC3E}">
        <p14:creationId xmlns:p14="http://schemas.microsoft.com/office/powerpoint/2010/main" val="1582761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kMeansDemo.py</a:t>
            </a:r>
            <a:r>
              <a:rPr lang="en-US" dirty="0"/>
              <a:t> in Python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593" y="1509391"/>
            <a:ext cx="6138961" cy="3496827"/>
          </a:xfrm>
          <a:prstGeom prst="rect">
            <a:avLst/>
          </a:prstGeom>
        </p:spPr>
      </p:pic>
    </p:spTree>
    <p:extLst>
      <p:ext uri="{BB962C8B-B14F-4D97-AF65-F5344CB8AC3E}">
        <p14:creationId xmlns:p14="http://schemas.microsoft.com/office/powerpoint/2010/main" val="741175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066800" y="2632030"/>
            <a:ext cx="2743200" cy="1997119"/>
          </a:xfrm>
        </p:spPr>
        <p:txBody>
          <a:bodyPr>
            <a:noAutofit/>
          </a:bodyPr>
          <a:lstStyle/>
          <a:p>
            <a:r>
              <a:rPr lang="en-US" sz="1800" dirty="0"/>
              <a:t>We used the yahoo news corpus of 20k models.  Training took ~20min on a 4 node Spark cluster, and we are looking at a </a:t>
            </a:r>
            <a:r>
              <a:rPr lang="en-US" sz="1800" dirty="0" err="1"/>
              <a:t>pretrained</a:t>
            </a:r>
            <a:r>
              <a:rPr lang="en-US" sz="1800" dirty="0"/>
              <a:t> model here. </a:t>
            </a:r>
          </a:p>
        </p:txBody>
      </p:sp>
      <p:sp>
        <p:nvSpPr>
          <p:cNvPr id="3" name="Title 2"/>
          <p:cNvSpPr>
            <a:spLocks noGrp="1"/>
          </p:cNvSpPr>
          <p:nvPr>
            <p:ph type="title"/>
          </p:nvPr>
        </p:nvSpPr>
        <p:spPr>
          <a:xfrm>
            <a:off x="375815" y="1123950"/>
            <a:ext cx="3336276" cy="549319"/>
          </a:xfrm>
        </p:spPr>
        <p:txBody>
          <a:bodyPr>
            <a:normAutofit fontScale="90000"/>
          </a:bodyPr>
          <a:lstStyle/>
          <a:p>
            <a:r>
              <a:rPr lang="en-US" dirty="0"/>
              <a:t>Topic Modeling with Spark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099" y="819150"/>
            <a:ext cx="4463002" cy="4039886"/>
          </a:xfrm>
          <a:prstGeom prst="rect">
            <a:avLst/>
          </a:prstGeom>
        </p:spPr>
      </p:pic>
      <p:sp>
        <p:nvSpPr>
          <p:cNvPr id="5" name="Subtitle 1"/>
          <p:cNvSpPr txBox="1">
            <a:spLocks/>
          </p:cNvSpPr>
          <p:nvPr/>
        </p:nvSpPr>
        <p:spPr>
          <a:xfrm>
            <a:off x="564074" y="1962150"/>
            <a:ext cx="3505200" cy="381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marL="0" marR="0" indent="0" algn="ctr"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Medium for IBM" charset="0"/>
                <a:ea typeface="HelvNeue Medium for IBM" charset="0"/>
                <a:cs typeface="HelvNeue Medium for IBM" charset="0"/>
                <a:sym typeface="HelvNeue Bold for IBM"/>
              </a:defRPr>
            </a:lvl1pPr>
            <a:lvl2pPr marL="342900" marR="0" indent="0" algn="ctr"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2pPr>
            <a:lvl3pPr marL="6858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3pPr>
            <a:lvl4pPr marL="10287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for IBM" charset="0"/>
                <a:ea typeface="HelvNeue Light for IBM" charset="0"/>
                <a:cs typeface="HelvNeue Light for IBM" charset="0"/>
                <a:sym typeface="HelvNeue Bold for IBM"/>
              </a:defRPr>
            </a:lvl4pPr>
            <a:lvl5pPr marL="13716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Cond for IBM" charset="0"/>
                <a:ea typeface="HelvNeue Light Cond for IBM" charset="0"/>
                <a:cs typeface="HelvNeue Light Cond for IBM" charset="0"/>
                <a:sym typeface="HelvNeue Bold for IBM"/>
              </a:defRPr>
            </a:lvl5pPr>
            <a:lvl6pPr marL="17145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6pPr>
            <a:lvl7pPr marL="20574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7pPr>
            <a:lvl8pPr marL="24003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8pPr>
            <a:lvl9pPr marL="27432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9pPr>
          </a:lstStyle>
          <a:p>
            <a:r>
              <a:rPr lang="en-US" dirty="0">
                <a:hlinkClick r:id="rId3"/>
              </a:rPr>
              <a:t>http://bit.ly/LDAwithPretrainedModel</a:t>
            </a:r>
            <a:endParaRPr lang="en-US" dirty="0"/>
          </a:p>
        </p:txBody>
      </p:sp>
    </p:spTree>
    <p:extLst>
      <p:ext uri="{BB962C8B-B14F-4D97-AF65-F5344CB8AC3E}">
        <p14:creationId xmlns:p14="http://schemas.microsoft.com/office/powerpoint/2010/main" val="168444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724" y="1168961"/>
            <a:ext cx="3183876" cy="488390"/>
          </a:xfrm>
        </p:spPr>
        <p:txBody>
          <a:bodyPr/>
          <a:lstStyle/>
          <a:p>
            <a:r>
              <a:rPr lang="en-US" dirty="0"/>
              <a:t>About Me</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3898" t="8813" r="11490" b="7374"/>
          <a:stretch/>
        </p:blipFill>
        <p:spPr>
          <a:xfrm>
            <a:off x="6324600" y="1180547"/>
            <a:ext cx="1591938" cy="1788234"/>
          </a:xfrm>
          <a:prstGeom prst="rect">
            <a:avLst/>
          </a:prstGeom>
        </p:spPr>
      </p:pic>
      <p:sp>
        <p:nvSpPr>
          <p:cNvPr id="9" name="Content Placeholder 4"/>
          <p:cNvSpPr txBox="1">
            <a:spLocks/>
          </p:cNvSpPr>
          <p:nvPr/>
        </p:nvSpPr>
        <p:spPr>
          <a:xfrm>
            <a:off x="1219200" y="1733550"/>
            <a:ext cx="4291501" cy="29717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Autofit/>
          </a:bodyPr>
          <a:lstStyle>
            <a:lvl1pPr marL="0" marR="0" indent="0" algn="l"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rgbClr val="003347"/>
                </a:solidFill>
                <a:uFillTx/>
                <a:latin typeface="HelvNeue Medium for IBM" charset="0"/>
                <a:ea typeface="HelvNeue Medium for IBM" charset="0"/>
                <a:cs typeface="HelvNeue Medium for IBM" charset="0"/>
                <a:sym typeface="HelvNeue Bold for IBM"/>
              </a:defRPr>
            </a:lvl1pPr>
            <a:lvl2pPr marL="176213" marR="0" indent="0" algn="l"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2pPr>
            <a:lvl3pPr marL="346472" marR="0" indent="0" algn="l"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3pPr>
            <a:lvl4pPr marL="517327" marR="0" indent="0" algn="l"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rgbClr val="003347"/>
                </a:solidFill>
                <a:uFillTx/>
                <a:latin typeface="HelvNeue Light for IBM" charset="0"/>
                <a:ea typeface="HelvNeue Light for IBM" charset="0"/>
                <a:cs typeface="HelvNeue Light for IBM" charset="0"/>
                <a:sym typeface="HelvNeue Bold for IBM"/>
              </a:defRPr>
            </a:lvl4pPr>
            <a:lvl5pPr marL="687586" marR="0" indent="0" algn="l"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rgbClr val="003347"/>
                </a:solidFill>
                <a:uFillTx/>
                <a:latin typeface="HelvNeue Light Cond for IBM" charset="0"/>
                <a:ea typeface="HelvNeue Light Cond for IBM" charset="0"/>
                <a:cs typeface="HelvNeue Light Cond for IBM" charset="0"/>
                <a:sym typeface="HelvNeue Bold for IBM"/>
              </a:defRPr>
            </a:lvl5pPr>
            <a:lvl6pPr marL="0" marR="0" indent="428625"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9pPr>
          </a:lstStyle>
          <a:p>
            <a:r>
              <a:rPr lang="en-US" sz="1200" dirty="0"/>
              <a:t>Jerome Nilmeier</a:t>
            </a:r>
          </a:p>
          <a:p>
            <a:pPr lvl="1"/>
            <a:r>
              <a:rPr lang="en-US" sz="1200" dirty="0"/>
              <a:t>2015- Present: Data Scientist/Engineer, Spark Technology Center</a:t>
            </a:r>
          </a:p>
          <a:p>
            <a:pPr lvl="1"/>
            <a:endParaRPr lang="en-US" sz="1200" dirty="0"/>
          </a:p>
          <a:p>
            <a:pPr lvl="1"/>
            <a:r>
              <a:rPr lang="en-US" sz="1200" dirty="0"/>
              <a:t>2002: B.S. Chemical Engineering</a:t>
            </a:r>
          </a:p>
          <a:p>
            <a:pPr lvl="1"/>
            <a:r>
              <a:rPr lang="en-US" sz="1200" dirty="0"/>
              <a:t>UC Berkeley</a:t>
            </a:r>
          </a:p>
          <a:p>
            <a:pPr lvl="1"/>
            <a:r>
              <a:rPr lang="en-US" sz="1200" dirty="0"/>
              <a:t>2008: Ph.D. (Computational Biophysics), UC San Francisco </a:t>
            </a:r>
          </a:p>
          <a:p>
            <a:pPr lvl="1"/>
            <a:endParaRPr lang="en-US" sz="1200" dirty="0"/>
          </a:p>
          <a:p>
            <a:pPr lvl="1"/>
            <a:r>
              <a:rPr lang="en-US" sz="1200" dirty="0"/>
              <a:t>2009-2015:  Postdoctoral Appointments:</a:t>
            </a:r>
          </a:p>
          <a:p>
            <a:pPr lvl="1"/>
            <a:r>
              <a:rPr lang="en-US" sz="1200" dirty="0"/>
              <a:t>	- UC Berkeley </a:t>
            </a:r>
          </a:p>
          <a:p>
            <a:pPr lvl="1"/>
            <a:r>
              <a:rPr lang="en-US" sz="1200" dirty="0"/>
              <a:t>	- Lawrence Berkeley/Livermore National Labs,</a:t>
            </a:r>
          </a:p>
          <a:p>
            <a:pPr lvl="1"/>
            <a:r>
              <a:rPr lang="en-US" sz="1200" dirty="0"/>
              <a:t>	- Stanford </a:t>
            </a:r>
            <a:r>
              <a:rPr lang="en-US" sz="1200" dirty="0" err="1"/>
              <a:t>OpenMM</a:t>
            </a:r>
            <a:r>
              <a:rPr lang="en-US" sz="1200" dirty="0"/>
              <a:t> Fellow</a:t>
            </a:r>
          </a:p>
          <a:p>
            <a:pPr lvl="1"/>
            <a:r>
              <a:rPr lang="en-US" sz="1200" dirty="0"/>
              <a:t>	- Insight Data Engineering Fellow</a:t>
            </a:r>
          </a:p>
        </p:txBody>
      </p:sp>
    </p:spTree>
    <p:extLst>
      <p:ext uri="{BB962C8B-B14F-4D97-AF65-F5344CB8AC3E}">
        <p14:creationId xmlns:p14="http://schemas.microsoft.com/office/powerpoint/2010/main" val="200822565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038811"/>
            <a:ext cx="2650476" cy="473119"/>
          </a:xfrm>
        </p:spPr>
        <p:txBody>
          <a:bodyPr>
            <a:normAutofit/>
          </a:bodyPr>
          <a:lstStyle/>
          <a:p>
            <a:r>
              <a:rPr lang="en-US" dirty="0"/>
              <a:t>ML Pipelines</a:t>
            </a:r>
          </a:p>
        </p:txBody>
      </p:sp>
      <p:sp>
        <p:nvSpPr>
          <p:cNvPr id="4" name="Rectangle 3"/>
          <p:cNvSpPr/>
          <p:nvPr/>
        </p:nvSpPr>
        <p:spPr>
          <a:xfrm>
            <a:off x="860118" y="2114550"/>
            <a:ext cx="7113912" cy="2862322"/>
          </a:xfrm>
          <a:prstGeom prst="rect">
            <a:avLst/>
          </a:prstGeom>
        </p:spPr>
        <p:txBody>
          <a:bodyPr wrap="square">
            <a:spAutoFit/>
          </a:bodyPr>
          <a:lstStyle/>
          <a:p>
            <a:pPr>
              <a:buFont typeface="Arial" charset="0"/>
              <a:buChar char="•"/>
            </a:pPr>
            <a:r>
              <a:rPr lang="en-US" sz="1200" b="1" dirty="0">
                <a:solidFill>
                  <a:srgbClr val="0088CC"/>
                </a:solidFill>
                <a:latin typeface="Helvetica Neue" charset="0"/>
                <a:hlinkClick r:id="rId2"/>
              </a:rPr>
              <a:t>DataFrame</a:t>
            </a:r>
            <a:r>
              <a:rPr lang="en-US" sz="1200" dirty="0">
                <a:solidFill>
                  <a:srgbClr val="1D1F22"/>
                </a:solidFill>
                <a:latin typeface="Helvetica Neue" charset="0"/>
              </a:rPr>
              <a:t>: This ML API uses </a:t>
            </a:r>
            <a:r>
              <a:rPr lang="en-US" sz="1200" dirty="0" err="1">
                <a:solidFill>
                  <a:srgbClr val="1D1F22"/>
                </a:solidFill>
                <a:latin typeface="Helvetica Neue" charset="0"/>
              </a:rPr>
              <a:t>DataFrame</a:t>
            </a:r>
            <a:r>
              <a:rPr lang="en-US" sz="1200" dirty="0">
                <a:solidFill>
                  <a:srgbClr val="1D1F22"/>
                </a:solidFill>
                <a:latin typeface="Helvetica Neue" charset="0"/>
              </a:rPr>
              <a:t> from Spark SQL as an ML dataset, which can hold a variety of data types. E.g., a </a:t>
            </a:r>
            <a:r>
              <a:rPr lang="en-US" sz="1200" dirty="0" err="1">
                <a:solidFill>
                  <a:srgbClr val="1D1F22"/>
                </a:solidFill>
                <a:latin typeface="Helvetica Neue" charset="0"/>
              </a:rPr>
              <a:t>DataFrame</a:t>
            </a:r>
            <a:r>
              <a:rPr lang="en-US" sz="1200" dirty="0">
                <a:solidFill>
                  <a:srgbClr val="1D1F22"/>
                </a:solidFill>
                <a:latin typeface="Helvetica Neue" charset="0"/>
              </a:rPr>
              <a:t> could have different columns storing text, feature vectors, true labels, and predictions.</a:t>
            </a:r>
          </a:p>
          <a:p>
            <a:pPr>
              <a:buFont typeface="Arial" charset="0"/>
              <a:buChar char="•"/>
            </a:pPr>
            <a:endParaRPr lang="en-US" sz="1200" dirty="0">
              <a:solidFill>
                <a:srgbClr val="1D1F22"/>
              </a:solidFill>
              <a:latin typeface="Helvetica Neue" charset="0"/>
            </a:endParaRPr>
          </a:p>
          <a:p>
            <a:pPr>
              <a:buFont typeface="Arial" charset="0"/>
              <a:buChar char="•"/>
            </a:pPr>
            <a:r>
              <a:rPr lang="en-US" sz="1200" b="1" dirty="0">
                <a:solidFill>
                  <a:srgbClr val="0088CC"/>
                </a:solidFill>
                <a:latin typeface="Helvetica Neue" charset="0"/>
                <a:hlinkClick r:id="rId3"/>
              </a:rPr>
              <a:t>Transformer</a:t>
            </a:r>
            <a:r>
              <a:rPr lang="en-US" sz="1200" dirty="0">
                <a:solidFill>
                  <a:srgbClr val="1D1F22"/>
                </a:solidFill>
                <a:latin typeface="Helvetica Neue" charset="0"/>
              </a:rPr>
              <a:t>: A Transformer is an algorithm which can transform one </a:t>
            </a:r>
            <a:r>
              <a:rPr lang="en-US" sz="1200" dirty="0" err="1">
                <a:solidFill>
                  <a:srgbClr val="1D1F22"/>
                </a:solidFill>
                <a:latin typeface="Helvetica Neue" charset="0"/>
              </a:rPr>
              <a:t>DataFrame</a:t>
            </a:r>
            <a:r>
              <a:rPr lang="en-US" sz="1200" dirty="0">
                <a:solidFill>
                  <a:srgbClr val="1D1F22"/>
                </a:solidFill>
                <a:latin typeface="Helvetica Neue" charset="0"/>
              </a:rPr>
              <a:t> into another </a:t>
            </a:r>
            <a:r>
              <a:rPr lang="en-US" sz="1200" dirty="0" err="1">
                <a:solidFill>
                  <a:srgbClr val="1D1F22"/>
                </a:solidFill>
                <a:latin typeface="Helvetica Neue" charset="0"/>
              </a:rPr>
              <a:t>DataFrame</a:t>
            </a:r>
            <a:r>
              <a:rPr lang="en-US" sz="1200" dirty="0">
                <a:solidFill>
                  <a:srgbClr val="1D1F22"/>
                </a:solidFill>
                <a:latin typeface="Helvetica Neue" charset="0"/>
              </a:rPr>
              <a:t>. E.g., an ML model is a Transformer which transforms a </a:t>
            </a:r>
            <a:r>
              <a:rPr lang="en-US" sz="1200" dirty="0" err="1">
                <a:solidFill>
                  <a:srgbClr val="1D1F22"/>
                </a:solidFill>
                <a:latin typeface="Helvetica Neue" charset="0"/>
              </a:rPr>
              <a:t>DataFrame</a:t>
            </a:r>
            <a:r>
              <a:rPr lang="en-US" sz="1200" dirty="0">
                <a:solidFill>
                  <a:srgbClr val="1D1F22"/>
                </a:solidFill>
                <a:latin typeface="Helvetica Neue" charset="0"/>
              </a:rPr>
              <a:t> with features into a </a:t>
            </a:r>
            <a:r>
              <a:rPr lang="en-US" sz="1200" dirty="0" err="1">
                <a:solidFill>
                  <a:srgbClr val="1D1F22"/>
                </a:solidFill>
                <a:latin typeface="Helvetica Neue" charset="0"/>
              </a:rPr>
              <a:t>DataFrame</a:t>
            </a:r>
            <a:r>
              <a:rPr lang="en-US" sz="1200" dirty="0">
                <a:solidFill>
                  <a:srgbClr val="1D1F22"/>
                </a:solidFill>
                <a:latin typeface="Helvetica Neue" charset="0"/>
              </a:rPr>
              <a:t> with predictions.</a:t>
            </a:r>
          </a:p>
          <a:p>
            <a:pPr>
              <a:buFont typeface="Arial" charset="0"/>
              <a:buChar char="•"/>
            </a:pPr>
            <a:endParaRPr lang="en-US" sz="1200" dirty="0">
              <a:solidFill>
                <a:srgbClr val="1D1F22"/>
              </a:solidFill>
              <a:latin typeface="Helvetica Neue" charset="0"/>
            </a:endParaRPr>
          </a:p>
          <a:p>
            <a:pPr>
              <a:buFont typeface="Arial" charset="0"/>
              <a:buChar char="•"/>
            </a:pPr>
            <a:r>
              <a:rPr lang="en-US" sz="1200" b="1" dirty="0">
                <a:solidFill>
                  <a:srgbClr val="0088CC"/>
                </a:solidFill>
                <a:latin typeface="Helvetica Neue" charset="0"/>
                <a:hlinkClick r:id="rId4"/>
              </a:rPr>
              <a:t>Estimator</a:t>
            </a:r>
            <a:r>
              <a:rPr lang="en-US" sz="1200" dirty="0">
                <a:solidFill>
                  <a:srgbClr val="1D1F22"/>
                </a:solidFill>
                <a:latin typeface="Helvetica Neue" charset="0"/>
              </a:rPr>
              <a:t>: An Estimator is an algorithm which can be fit on a </a:t>
            </a:r>
            <a:r>
              <a:rPr lang="en-US" sz="1200" dirty="0" err="1">
                <a:solidFill>
                  <a:srgbClr val="1D1F22"/>
                </a:solidFill>
                <a:latin typeface="Helvetica Neue" charset="0"/>
              </a:rPr>
              <a:t>DataFrame</a:t>
            </a:r>
            <a:r>
              <a:rPr lang="en-US" sz="1200" dirty="0">
                <a:solidFill>
                  <a:srgbClr val="1D1F22"/>
                </a:solidFill>
                <a:latin typeface="Helvetica Neue" charset="0"/>
              </a:rPr>
              <a:t> to produce a Transformer. E.g., a learning algorithm is an Estimator which trains on a </a:t>
            </a:r>
            <a:r>
              <a:rPr lang="en-US" sz="1200" dirty="0" err="1">
                <a:solidFill>
                  <a:srgbClr val="1D1F22"/>
                </a:solidFill>
                <a:latin typeface="Helvetica Neue" charset="0"/>
              </a:rPr>
              <a:t>DataFrame</a:t>
            </a:r>
            <a:r>
              <a:rPr lang="en-US" sz="1200" dirty="0">
                <a:solidFill>
                  <a:srgbClr val="1D1F22"/>
                </a:solidFill>
                <a:latin typeface="Helvetica Neue" charset="0"/>
              </a:rPr>
              <a:t> and produces a model.</a:t>
            </a:r>
          </a:p>
          <a:p>
            <a:pPr>
              <a:buFont typeface="Arial" charset="0"/>
              <a:buChar char="•"/>
            </a:pPr>
            <a:endParaRPr lang="en-US" sz="1200" dirty="0">
              <a:solidFill>
                <a:srgbClr val="1D1F22"/>
              </a:solidFill>
              <a:latin typeface="Helvetica Neue" charset="0"/>
            </a:endParaRPr>
          </a:p>
          <a:p>
            <a:pPr>
              <a:buFont typeface="Arial" charset="0"/>
              <a:buChar char="•"/>
            </a:pPr>
            <a:r>
              <a:rPr lang="en-US" sz="1200" b="1" dirty="0">
                <a:solidFill>
                  <a:srgbClr val="0088CC"/>
                </a:solidFill>
                <a:latin typeface="Helvetica Neue" charset="0"/>
                <a:hlinkClick r:id="rId5"/>
              </a:rPr>
              <a:t>Pipeline</a:t>
            </a:r>
            <a:r>
              <a:rPr lang="en-US" sz="1200" dirty="0">
                <a:solidFill>
                  <a:srgbClr val="1D1F22"/>
                </a:solidFill>
                <a:latin typeface="Helvetica Neue" charset="0"/>
              </a:rPr>
              <a:t>: A Pipeline chains multiple Transformers and Estimators together to specify an ML workflow.</a:t>
            </a:r>
          </a:p>
          <a:p>
            <a:pPr>
              <a:buFont typeface="Arial" charset="0"/>
              <a:buChar char="•"/>
            </a:pPr>
            <a:endParaRPr lang="en-US" sz="1200" dirty="0">
              <a:solidFill>
                <a:srgbClr val="1D1F22"/>
              </a:solidFill>
              <a:latin typeface="Helvetica Neue" charset="0"/>
            </a:endParaRPr>
          </a:p>
          <a:p>
            <a:pPr>
              <a:buFont typeface="Arial" charset="0"/>
              <a:buChar char="•"/>
            </a:pPr>
            <a:r>
              <a:rPr lang="en-US" sz="1200" b="1" dirty="0">
                <a:solidFill>
                  <a:srgbClr val="0088CC"/>
                </a:solidFill>
                <a:latin typeface="Helvetica Neue" charset="0"/>
                <a:hlinkClick r:id="rId6"/>
              </a:rPr>
              <a:t>Parameter</a:t>
            </a:r>
            <a:r>
              <a:rPr lang="en-US" sz="1200" dirty="0">
                <a:solidFill>
                  <a:srgbClr val="1D1F22"/>
                </a:solidFill>
                <a:latin typeface="Helvetica Neue" charset="0"/>
              </a:rPr>
              <a:t>: All Transformers and Estimators now share a common API for specifying parameters.</a:t>
            </a:r>
          </a:p>
        </p:txBody>
      </p:sp>
      <p:sp>
        <p:nvSpPr>
          <p:cNvPr id="5" name="Rectangle 4"/>
          <p:cNvSpPr/>
          <p:nvPr/>
        </p:nvSpPr>
        <p:spPr>
          <a:xfrm>
            <a:off x="3429000" y="1096431"/>
            <a:ext cx="5251464" cy="830997"/>
          </a:xfrm>
          <a:prstGeom prst="rect">
            <a:avLst/>
          </a:prstGeom>
          <a:ln>
            <a:solidFill>
              <a:schemeClr val="tx1">
                <a:lumMod val="65000"/>
              </a:schemeClr>
            </a:solidFill>
          </a:ln>
        </p:spPr>
        <p:txBody>
          <a:bodyPr wrap="square">
            <a:spAutoFit/>
          </a:bodyPr>
          <a:lstStyle/>
          <a:p>
            <a:pPr algn="ctr"/>
            <a:r>
              <a:rPr lang="en-US" sz="1600" dirty="0">
                <a:solidFill>
                  <a:srgbClr val="1D1F22"/>
                </a:solidFill>
                <a:latin typeface="Helvetica Neue" charset="0"/>
              </a:rPr>
              <a:t>ML Pipelines operates on </a:t>
            </a:r>
            <a:r>
              <a:rPr lang="en-US" sz="1600" dirty="0" err="1">
                <a:solidFill>
                  <a:srgbClr val="1D1F22"/>
                </a:solidFill>
                <a:latin typeface="Helvetica Neue" charset="0"/>
              </a:rPr>
              <a:t>dataframes</a:t>
            </a:r>
            <a:r>
              <a:rPr lang="en-US" sz="1600" dirty="0">
                <a:solidFill>
                  <a:srgbClr val="1D1F22"/>
                </a:solidFill>
                <a:latin typeface="Helvetica Neue" charset="0"/>
              </a:rPr>
              <a:t> in a way that makes for a more organized machine learning workflow.  Here are the basic terms:</a:t>
            </a:r>
            <a:endParaRPr lang="en-US" sz="1600" dirty="0"/>
          </a:p>
        </p:txBody>
      </p:sp>
    </p:spTree>
    <p:extLst>
      <p:ext uri="{BB962C8B-B14F-4D97-AF65-F5344CB8AC3E}">
        <p14:creationId xmlns:p14="http://schemas.microsoft.com/office/powerpoint/2010/main" val="22947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Estimators and Transformers</a:t>
            </a:r>
          </a:p>
        </p:txBody>
      </p:sp>
      <p:sp>
        <p:nvSpPr>
          <p:cNvPr id="4" name="Title 3"/>
          <p:cNvSpPr txBox="1">
            <a:spLocks/>
          </p:cNvSpPr>
          <p:nvPr/>
        </p:nvSpPr>
        <p:spPr>
          <a:xfrm>
            <a:off x="1750074" y="4670381"/>
            <a:ext cx="5334000" cy="473119"/>
          </a:xfrm>
          <a:prstGeom prst="rect">
            <a:avLst/>
          </a:prstGeom>
        </p:spPr>
        <p:txBody>
          <a:bodyPr vert="horz" lIns="91440" tIns="45720" rIns="91440" bIns="45720" rtlCol="0" anchor="ctr">
            <a:normAutofit/>
          </a:bodyPr>
          <a:lstStyle>
            <a:lvl1pPr marL="0" marR="0" indent="0" algn="l" defTabSz="309563" rtl="0" eaLnBrk="1" latinLnBrk="0" hangingPunct="1">
              <a:lnSpc>
                <a:spcPct val="70000"/>
              </a:lnSpc>
              <a:spcBef>
                <a:spcPts val="0"/>
              </a:spcBef>
              <a:spcAft>
                <a:spcPts val="0"/>
              </a:spcAft>
              <a:buClrTx/>
              <a:buSzTx/>
              <a:buFontTx/>
              <a:buNone/>
              <a:tabLst/>
              <a:defRPr sz="3300" b="0" i="0" u="none" strike="noStrike" cap="none" spc="-112" baseline="0">
                <a:ln>
                  <a:noFill/>
                </a:ln>
                <a:solidFill>
                  <a:srgbClr val="003347"/>
                </a:solidFill>
                <a:uFillTx/>
                <a:latin typeface="HelvNeue Bold for IBM" charset="0"/>
                <a:ea typeface="HelvNeue Bold for IBM" charset="0"/>
                <a:cs typeface="HelvNeue Bold for IBM" charset="0"/>
                <a:sym typeface="HelvNeue Bold for IBM"/>
              </a:defRPr>
            </a:lvl1pPr>
            <a:lvl2pPr marL="0" marR="0" indent="857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2pPr>
            <a:lvl3pPr marL="0" marR="0" indent="1714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3pPr>
            <a:lvl4pPr marL="0" marR="0" indent="2571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4pPr>
            <a:lvl5pPr marL="0" marR="0" indent="3429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5pPr>
            <a:lvl6pPr marL="0" marR="0" indent="42862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6pPr>
            <a:lvl7pPr marL="0" marR="0" indent="51435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7pPr>
            <a:lvl8pPr marL="0" marR="0" indent="600075"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8pPr>
            <a:lvl9pPr marL="0" marR="0" indent="685800" algn="l" defTabSz="309563" rtl="0" eaLnBrk="1" latinLnBrk="0" hangingPunct="1">
              <a:lnSpc>
                <a:spcPct val="60000"/>
              </a:lnSpc>
              <a:spcBef>
                <a:spcPts val="0"/>
              </a:spcBef>
              <a:spcAft>
                <a:spcPts val="0"/>
              </a:spcAft>
              <a:buClrTx/>
              <a:buSzTx/>
              <a:buFontTx/>
              <a:buNone/>
              <a:tabLst/>
              <a:defRPr sz="3750" b="0" i="0" u="none" strike="noStrike" cap="none" spc="-112" baseline="0">
                <a:ln>
                  <a:noFill/>
                </a:ln>
                <a:solidFill>
                  <a:srgbClr val="FFFFFF"/>
                </a:solidFill>
                <a:uFillTx/>
                <a:latin typeface="+mn-lt"/>
                <a:ea typeface="+mn-ea"/>
                <a:cs typeface="+mn-cs"/>
                <a:sym typeface="HelvNeue Bold for IBM"/>
              </a:defRPr>
            </a:lvl9pPr>
          </a:lstStyle>
          <a:p>
            <a:r>
              <a:rPr lang="en-US"/>
              <a:t>EstimatorTransformer.scala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574" y="1509391"/>
            <a:ext cx="6477000" cy="2941819"/>
          </a:xfrm>
          <a:prstGeom prst="rect">
            <a:avLst/>
          </a:prstGeom>
        </p:spPr>
      </p:pic>
    </p:spTree>
    <p:extLst>
      <p:ext uri="{BB962C8B-B14F-4D97-AF65-F5344CB8AC3E}">
        <p14:creationId xmlns:p14="http://schemas.microsoft.com/office/powerpoint/2010/main" val="1832674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normAutofit/>
          </a:bodyPr>
          <a:lstStyle/>
          <a:p>
            <a:r>
              <a:rPr lang="en-US" dirty="0"/>
              <a:t>Pipelines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57350"/>
            <a:ext cx="6705600" cy="3045648"/>
          </a:xfrm>
          <a:prstGeom prst="rect">
            <a:avLst/>
          </a:prstGeom>
        </p:spPr>
      </p:pic>
    </p:spTree>
    <p:extLst>
      <p:ext uri="{BB962C8B-B14F-4D97-AF65-F5344CB8AC3E}">
        <p14:creationId xmlns:p14="http://schemas.microsoft.com/office/powerpoint/2010/main" val="9781990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497"/>
          <a:stretch/>
        </p:blipFill>
        <p:spPr>
          <a:xfrm>
            <a:off x="147319" y="1526303"/>
            <a:ext cx="3366955" cy="3163458"/>
          </a:xfrm>
          <a:prstGeom prst="rect">
            <a:avLst/>
          </a:prstGeom>
        </p:spPr>
      </p:pic>
      <p:sp>
        <p:nvSpPr>
          <p:cNvPr id="3" name="Title 2"/>
          <p:cNvSpPr>
            <a:spLocks noGrp="1"/>
          </p:cNvSpPr>
          <p:nvPr>
            <p:ph type="title"/>
          </p:nvPr>
        </p:nvSpPr>
        <p:spPr>
          <a:xfrm>
            <a:off x="457200" y="1006326"/>
            <a:ext cx="3869676" cy="473119"/>
          </a:xfrm>
        </p:spPr>
        <p:txBody>
          <a:bodyPr>
            <a:normAutofit fontScale="90000"/>
          </a:bodyPr>
          <a:lstStyle/>
          <a:p>
            <a:r>
              <a:rPr lang="en-US" dirty="0"/>
              <a:t>ML Pipelines in Python </a:t>
            </a:r>
          </a:p>
        </p:txBody>
      </p:sp>
      <p:sp>
        <p:nvSpPr>
          <p:cNvPr id="4" name="Subtitle 1"/>
          <p:cNvSpPr txBox="1">
            <a:spLocks/>
          </p:cNvSpPr>
          <p:nvPr/>
        </p:nvSpPr>
        <p:spPr>
          <a:xfrm>
            <a:off x="2764156" y="1620019"/>
            <a:ext cx="3505200" cy="381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marL="0" marR="0" indent="0" algn="ctr"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Medium for IBM" charset="0"/>
                <a:ea typeface="HelvNeue Medium for IBM" charset="0"/>
                <a:cs typeface="HelvNeue Medium for IBM" charset="0"/>
                <a:sym typeface="HelvNeue Bold for IBM"/>
              </a:defRPr>
            </a:lvl1pPr>
            <a:lvl2pPr marL="342900" marR="0" indent="0" algn="ctr"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2pPr>
            <a:lvl3pPr marL="6858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3pPr>
            <a:lvl4pPr marL="10287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for IBM" charset="0"/>
                <a:ea typeface="HelvNeue Light for IBM" charset="0"/>
                <a:cs typeface="HelvNeue Light for IBM" charset="0"/>
                <a:sym typeface="HelvNeue Bold for IBM"/>
              </a:defRPr>
            </a:lvl4pPr>
            <a:lvl5pPr marL="13716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Cond for IBM" charset="0"/>
                <a:ea typeface="HelvNeue Light Cond for IBM" charset="0"/>
                <a:cs typeface="HelvNeue Light Cond for IBM" charset="0"/>
                <a:sym typeface="HelvNeue Bold for IBM"/>
              </a:defRPr>
            </a:lvl5pPr>
            <a:lvl6pPr marL="17145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6pPr>
            <a:lvl7pPr marL="20574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7pPr>
            <a:lvl8pPr marL="24003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8pPr>
            <a:lvl9pPr marL="27432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9pPr>
          </a:lstStyle>
          <a:p>
            <a:r>
              <a:rPr lang="en-US" dirty="0">
                <a:hlinkClick r:id="rId3"/>
              </a:rPr>
              <a:t>http://</a:t>
            </a:r>
            <a:r>
              <a:rPr lang="en-US" dirty="0" err="1">
                <a:hlinkClick r:id="rId3"/>
              </a:rPr>
              <a:t>bit.ly</a:t>
            </a:r>
            <a:r>
              <a:rPr lang="en-US" dirty="0">
                <a:hlinkClick r:id="rId3"/>
              </a:rPr>
              <a:t>/</a:t>
            </a:r>
            <a:r>
              <a:rPr lang="en-US" dirty="0" err="1">
                <a:hlinkClick r:id="rId3"/>
              </a:rPr>
              <a:t>MLPipelinesWithPython</a:t>
            </a:r>
            <a:endParaRPr lang="en-US" dirty="0"/>
          </a:p>
        </p:txBody>
      </p:sp>
      <p:sp>
        <p:nvSpPr>
          <p:cNvPr id="6" name="AutoShape 4" descr="data:image/png;base64,iVBORw0KGgoAAAANSUhEUgAAAiQAAAIoCAYAAABZMfALAAAABHNCSVQICAgIfAhkiAAAAAlwSFlzAAAOwwAADsMBx2+oZAAAIABJREFUeJzs3Xl8FOX9B/DP7J1NNvcdwpWEU0BQ8EBuUVTQWm9br2rvVmvV2t+vv9baw6rVUi22arV41nqBN2oV8AAEAZEbknAFyEmym91Nsvfvj01CAjn2mNmZ2fm8Xy9eCcns7jM7u3k++32eeUYIhUIhEBEREclIJ3cDiIiIiBhIiIiISHYMJERERCQ7g9wNkEJjo1Oy+9bpBGRnp6K52Y1gMPmn33B/k5eW9hXg/iazRO1rXp5NsvsmVkiiJghC9z8t4P4mLy3tK8D9TWZa2tdkxkBCREREsmMgISIiItkl5RwSItKWYDCEDq8fHd4A2r0BeLwBdHj98PgCCIWAUCgEQRBgtZrR6upAIBCEUa+DxaSH2aSHxWQIfzXqkWI2wGjgZzWiRGMgISJFCIVCaPf44Wr3wdUe/upu93X+3wdXR/j/zjYf3B0+dHgC3SHE6w+K2pZUiwGZaWZk2szIy0xBfmYK8rNSUJKbirzMFOh0nKtAJDYGEiKSTDAYgrPNC4fbi1Z3+Guv710etLb54Gzzwt3uQyJOBhEEQAAGfCx3hx/uDj+ONLlP+p3JoENJXiqGFdgwsjgDZSXpKMi2QscJlURxYSAhopgEQyE423xobu3o/OfBsdYONDs9aGntwLHWDjjcXsRzcQqdAKSYDbCYDEgx63t9bzbqYTLqYTLowv+6vu/8ajTqYdTroNMJEADoDQIy0q1odbYjGAghGAzB5w/C6w9XWLy+IHz+8JBPV2XG2eaF3eWF3eWBu8MPAPD6g9hf68T+WidWbzkKAEhLMWL00EyMGZqFccOzUJht5RkfRFFiIKGk0tXJ+INB+AMhBAJB+APh7/2BIALB8Fe/Pwh/5/eBzt/5AyEEQyGkWE1wu73heQdA+OM0AJ0gwKjXwWjQwWAIfzV1frWYDLBaDLCaDTDok2P+QSAYREtnyGhydOCYowNNreGvxxwdaHZ2wB+ILm3odQJSLQZYLUakphiQajF2/z/FpD8pfJgMOtE69hPvR6cTYO6cQxIJjy+AJns7Gh0daGhpR22zG40t7QiGAFe7D5v2NGLTnkYAQG6GBZPKcjGpPAdjhmUlzWuCSEoMJKQo7g4f7E4PnG0+ONt9cLV5w993zhvw+ALw+ALw+oLw+gLw+MNfvb4APL5w+JCb2aiH1WLo7mit5uPfp6UYkGY1IS3FiDSLAakpRtisJqSlGGA0RNYxiiEYDMHd4YWjw49DRxxocrR3ho72cODorHREU91IMRuQbg3vT3qqCTarEbYUI9JSjEhNCQcPs1Gv2sqB2ahHSV4aSvLSun/m8wdR39KGmgYXDtY7caTRjUAwhCZHBz7efBgfbz4Mq9mAyRW5OH1MPsaPyGY4IeoHAwnJwuH2oqbeiUMNLtQ0uFDX3IYme3t3WTzRdAKg1+mg0wvQ64Tu1R67OuQQQgiFgEAwNOhKkF2hqcXpiaoNJqMOts7OO62rI7cYO4cmTh6SEAQBIYSAULidXW30B4Lhs0084QmfXRM/2zz+7rkbTrcPwSjShk4nIN1qRHqqCRmdgSM91YR0qwm2VCNsKSZNnpliNOgwJC8NQ/LScNb4QvgDQdQ0uFB9tBX7jjpgd3nR5vFjzfY6rNleh7QUI84YV4CzTynE8EKbasMZkRQYSCghXO0+bN9/DHsO2bH7kB31zW0R3c7SWca3mg2wmPUwGfQwGnQw6nUwdA6fGA1d34eHVPR6HQw6oTNc6KDXCb3+6XQ66PW9f9bVMej0AtJtKd3zDPoSDIbgD/Ye6vH6AuHO33c8AIRPPe08/bTzd+0eP9o94cByIq8viGM+D461RhdkxGDQC8fDRtrx0JHRGTxSLUaeWRIBg16HEUXpGFGUjtCUEjQ5OrD7kB17alrQ3OqBq92HjzcdxsebDmNIXipmTy7BWeMLkWLmn2IivgtIMq52HzbvbcTG3Q3YebClz8qC1WxAflYKctItyLSZkdnZAaaYDUgxG6BXYCeo0wkw6fRxvXuCwRDavX50eAJo9/q7g0q7x9/r/x3eAPyBYHheTOdXX+dXIHzGSPir0DXVBXqdAJNRf7yyYgh/PT6UFB4+saWaUJCbhlAgAJNevLkaFCYIAvIyU5CXmYIZE4vQ0NKGHQdasONAM9o6/Djc6MYLH+7Fq6uqcOb4Qpx7eilKclPlbjaRbBhISHT7a1uxcvNhbNjV0N1xdsnPTEFpQRqG5qehKCcVqRaDJjtCnU7oDAZG+doQQTWIxJOfZUV+lhWzJhVjf20rtlQ3Yd+RVnh8QXyy5Sg+2XIUE0bm4LxppRg3LEuT7wvSNgYSEkUoFMKOA8148/P9qD7S2v1zAUBpQRpGl2aiYkgm0lLk64CJlECnE1BWkoGykgy0ur34uroJW6qa0O4JYNu+Y9i27xhGFNmw6OwRmFSew2BCmsFAQnHbc6gFyz7dh8rDju6fpaUYMaksBxPLcmGzMoQQ9SU91YQZE4tx5rhC7DzQjC/3NKC51YP9tU48+vpWlOan4dIZIxlMSBMYSChmLU4P/vNxJb7c3dD9s5x0C84+pRCjSjMVOf+DSImMBh0mlediYlkO9h52YN32OjTY21HT4MKjr29F+ZAMXD6rDKNKM+VuKpFkGEgoasFgCB9vPozln+5Dhzd8tkiWzYzppxRizNAsno1BFCNBEDC6NBOjhmSg+mgrPt9aiwZ7O6oOO3D/i5sxuSIXV82rQH5mitxNJRIdAwlFpcnRjn++vbN7eMagF3D2KYWYOjofei74RCQKQRBQXpKBsuJ07DrYgs+31cLu8uKryiZs23cMC84YiovOHB7xKrNEasBAQhFbv7Mez32wG+2ecFWkrDgd5542BBlpZplbRpScBEHAuOHZGF2aia8qm7Bmey08viDeWXsQa7fX4frzR2NiWa7czSQSBQMJDcrnD+Bf7+7CJ1uOAAhXRc49rRQTRmZzoh1RAuj1Opw+Jh9jh2fhs6212Fp9DM2tHvz11a04Y1wBrplXgfRUk9zNJIoLAwkNyO7y4E8vbMLugy0AgILsFCw6aziy0y0yt4xIe1ItRiyYNhQTR+bg/Q2H0OTowPqd9dix/xiuP38MTh+TL3cTiWLGQX/q1/7aVvz2Xxu6w8ip5bn49rmjGEaIZFacm4obzh+NcyYUQa8T4Gr34+9vbMdT7+xEm0zXgyKKFysk1Kevq5rw9ze2w+cPQicImD91CCZxrJpIMfR6Xecp9hl4Z91BNLS0Y+32Ouw5ZMf3LxmP0UOz5G4iUVRYIaGTfLb1KP72+lb4/EGkmPW4+eLxmDwqT+5mEVEfcjNScN38UThzXAEEAMdaO3D/i5vx/vqDCEVxRWciuTGQULdQKIR31x3A0vd2IxgCMlJNuO780RhRnCF304hoAHq9DjMnFeOacyuQlmJEMBjCSx9V4o9LN8Dd7pO7eUQRYSAhAOEwsuzTfXj9k30AwhfB+9Z8zhchUpMheWm4ccFojCi0AQDW76jDvUs34GiTW+aWEQ2OgYQQCoXw6qpqvLvuIIDwH7Vr5lXwQnhEKmS1GHH57DLMnFQEAKhvaccfntuILZVNMreMaGAMJBoXCoXw0seVeH/DIQDAsII0XD57JFeAJFIxQRBw9oQi3HDhWJiNOnR4A/jb61vx7roDnFdCisVAomGhUAj/+bgKH208DAAYUWjDN2eWwWRgGCFKBqOHZeP6BWOQbTMjBOD1T/bhhQ/3IhhkKCHlYSDRqK45I//dWAMAGFmcjktnjoTRwJcEUTLJybDguvNGY1hBGgBg1VdHsGTZNnh8AZlbRtQbex+Nemftge45I8MLbfjGOSNg4MXxiJKS2aTH5bPKMG5YeG2SLVVNeOilr+Bs88rcMqLj2ANp0Idf1mD5Z/sBhCewXjpjJMMIUZLT63W46KxhOGNseHn56qOtuO/5TWiwt8vcMqIw9kIas2ZbLf7zcSUAoCjHistmcZiGSCsEQcCsU0tw7mlDAITPwPnjcxuxv7ZV5pYRMZBoypbKJix9bxcAIDfDgstnlcFs5ARWIq2ZMioP3zhnBPQ6Ac42Hx7892bsOtAsd7NI4xhINGJvjR3/eHN79wqsV8wuR4qZlzIi0qpRpZm4em45LCY9PL4gFr/6Nb6u4lolJB8GEg04VO/EI699DZ8/CKvZgCvmlMFm5aJnRFpX0rkIotVigD8QwpJl27Bxd4PczSKNYiBJcg0tbVj8ytdo9wRgMuhwxewyZNu4HDwRheVlpuDaeRWwWY0IBEP4x5vbsWZbrdzNIg1iIElidpcHD7+8BQ63F3qdgG/OHImCbKvczSIihclOt+Dac0chM82EUAh4+t1dWPXVEbmbRRrDQJKk2jp8+MvLX6PR3gEBwMXTh2NogU3uZhGRQmWkmnDNvFHI6byg5vMf7MEHnZeUIEoEBpIk5PEF8MhrW3G40QUAOH/aUFQMyZS5VUSkdDarEdfMK0d+ZgoA4OWVVXjr8/28/g0lBANJkvEHgnj8je2oPOwAAMyaVIyJZTkyt4qI1MJqMeLqeeUozgkP777x+X68trqaoYQkx0CSRIKhEJ5ZsRtfVx8DAEwbk48zxhXI3CoiUhuLyYAr5pSjND98/ZsV6w/hxf/uRZChhCTEQJIkQqEQ/v3fvVi7vQ4AMGFENmadWixzq4hIrczG8PVvRhSF556t3HwEz7y3m1cKJskwkCSBUCiE11ZXY+Xm8Kz4iiEZOH/aUAiCIHPLiEjNjAYdLp0xEhVDMgAAn2+rxZNv74A/EJS5ZZSMGEiSwNtrDmDF+vBs+BFFNiw6ezh0OoYRIoqfQa/DJdNHYGznlYI37GrA35dvh88fkLlllGwYSFTu/fWH8Mbn4Sv3luan4Rvn8Mq9RCQunU7ARWcO654gv6WqCY++thUeH0MJiYc9l4qt+uoIXllVBSB85d5vzuSVe4lIGjqdgPOnluK0UXkAgB0HWrD45S1o9/hlbhklC/ZeKrVmWy2e/2APACA/MwVXzOaVe4lIWoIgYO6UEpzZefbe3sMOPPSfLXC1+2RuGSUDBhIV2rCrHv96bxcAIDvdjCvmlMFi4pV7iUh6giBg5qRizJhYBADYX9uKB//9Fewuj8wtI7VjIFGZNdtq8cRbOxAKhZd6vmpOOVItvHIvESXWWeMLMXdyCQDgcKML9z2/CXXNbTK3itSMgURFVm85gqff3YVQCMhMM+HqeRWwWU1yN4uINOr0Mfm44IyhEASgydGB+57fiOojDrmbRSrFQKISH244hOfeD88ZyU4345p5o5CRyjBCRPKaMDIH35wxEga9AFe7Hw++9BU27WmUu1mkQgwkChcMhfDKyir8Z2X4bJq8TAuumVcBm5XDNESkDGUlGbh6bgVSTHr4/EE8tnwb3vviIK9/Q1FhIFEwnz+If769E+93XgK8JDcVV8+t4JwRIlKc4txUfPu80ci2mQEAr62uxr/e3QWfn6u6UmQYSBTK2ebF4le2YP3OegDh5eCvnFOOFDPPpiEiZcqymfHt80ZhWEH4+jdrttfhgX9vRnNrh8wtIzVgIFGgQ/VO/P7Zjdh9yA4AOLU8F5dMH8FFz4hI8SwmAy6fXYZTy3MBAPuOtuK3S7/EzgPNMreMlI49nMJs2FWP+57fhCZHBwQAcyaXYP7pQ3htGiJSDb1OwHlTS3HBGUOh1wlwtfvw8Mtb8Nbn+xEIcgiH+sb6v0J4fAG8vLIKq78KX7HXYtLj4unDMbwwXeaWERHFZsLIHORnpuCNz/fD4fbijc/3Y/v+ZtyyaBzyM1Pkbh4pDCskClDT4MLvn93YHUbyMi24/vzRDCNEpHoF2VbcsGA0RpdmAgCqjjhwz9Mb8OnXR3kWDvXCComM/IEgVnxxEG+vPQB/IPzGnDIqD7NPLeYVe4koaVhMBlw8fTh2HGjGRxsPw+ML4JkVu7Fuex2uXzAaRTmpcjeRFICBRCaVh+149v09ONrkBgCkmPW48IxhKCvJkLllRETiEwQBp4zIwZC8NKxYfwg1DS7sqbHjnn9twAVnDMMFZw7lNbk0jkc/wZrs7Vj+2T6s21Hf/bOxw7Iwd3IJUlO4vggRJbfMNDOunluO7fubsfqrI2j3BvD22gP49OujuOScEZgxqQh6HSvEWsRAkiCtbV68t+4gVm4+3D08k5FqwnlTSzGiiHNFiEg7BEHAhJE5KCvJwCdbjmDbvmY43F4898EefPhlDRaePQzTxhZw6FpjGEgkVt/Shg821GDNttruFQtNRh3OGFuA00fnc20RItIsq9mAC84YhtNG5ePTr49iX20r6prb8NQ7u7Ds0304f9pQnDOhiAtCagSPsgT8gSC2Vh/D51tr8XVVE7rmket1Ak6tyMVZ4wth5RuMiAgAkJ+Vgstnl+FgnRNrd9ShpsGF5lYPXvqoEss+qca0sQWYeWoxRhalQxC4JlOyYq8okkAwiL01Dny1txHrd9XD2ebr/p3ZqMfkilxMGZWHNM4TISLq07BCG4YV2nC0yY31u+pRedgBjy+Iz7bW4rOttSjISsHpY/Jx2ug8DCuwMZwkGQaSGIVCIdQ3t2FPjR27D7Zg675jaOvw99omPysFE0fm4JQR2TAZ9TK1lIhIXYpzU3HpjJFwuDzYuq8Z2/Ydg6vdh/qWdry77iDeXXcQWTYzxg3LwtjhWRg/IgfZ2Tx1WO2EUBKuTNPY6BT1/vyBII45OnC0yY2aRheOHmvH3kPNsLu8J22bbjWiojQTE0ZkIz/LKmo75KDTC0i3paDV2Y5gIOleKifR0v5qaV8B7q+aBYMhHKx3Yk+NHZWH7Wj3BE7aJjvdguGdFZYhuakozk1FbqZF1DN28vJsot0XnUyzFZJgKASPNwCPL4AObwCtbi/sLg8cLi/s7vBXh9uLJkcHmuztCAT7fkPrdAKKsq0YXmhD+ZAM5GemsIxIRCQinU7AiKJ0jChKx3mnl6Km0YWDdU4cqHOirrkNANDc2oHm1g5s3tvYfTuDXkCWzYwsmwXZNnPn92Zkp1tgsxqRYjIgxRz+ZzHroePfblklZSB58N+bEQiGEAyG4O/8GgyG4AsE4fGGA4jHd3LCjkR6qglD8tOQbTOjJCecwnmmDBFRYuh0AoYV2DCswIaZk4AOrx91LW1odvqw/6gd9c3tcLWH5/D5AyE02jvQaO8Y9H4FABazHmajHga9rvOfAH3nV5NBjwdvnSnx3mlbUgaS3YfsMd82xaSD1aJHqlkPq1kPW4oemalGZKYZkJlqhNViQLrNglZnB4JBL/wdXvgHv1vV0ul0MMKCdmcHghq4SqeW9ldL+wpwf5NZkU2H0cVWjC/WIRgMwuMLosXlQ4vLB1d7AK6OAFzt/s6vAXT4Tn4+QgDaPYE+h4MoMZJyDgkRERGpC8caiIiISHYMJERERCQ7BhIiIiKSHQMJERERyY6BhIiIiGTHQEJERESyYyAhIiIi2TGQEBERkewYSIiIiEh2DCREREQkOwYSIiIikh0DCREREcmOgYSIiIhkZ5C7AVJocXrkbgIRESWZLJs5ptstuuNNPPiDs5CbmSJyi9QtL8/W6/+skBAREUlNkLsBysdAQkREJDGBiWRQDCREREQSCyEkdxMUj4GEiIhIYkHmkUExkBAREUksEAjK3QTFYyAhIiKSWJAlkkExkBAREUkswEAyKAYSIiIiiTGQDI6BhIiISGIcshkcAwkREZHEWCEZHAMJERGRxBhIBsdAQkREJLFAkKf9DiYpL65HRKQWKz/6EE88/hjq62pRVFyC7//wJ5g9Z96At/nnE4/hrTeWw+12YfSYcbjr7v/FyLJyAMCO7duw9OknsWvnDng8HhQWFeHqa6/DwkWXJGJ34jLQfvXnnbffxEsvPoejRw4jxWrF/PMW4PY77u7+fUNDPR7721/xxdo18Pl9KCoqxu/+cD/Kyiuk3p1efH4GksEwkBCRovn9PhgMxqR8zO3bt+Lee36F3/3xAUw/ZyY++3Q17vm//8ETTz+DMWPG9XmbF55binfffguPPvYESoaU4ul//gO3/fQHeHXZ27BYUuBw2DF33nz83z2/Q2ZmFjZt/BK/uOM2pKenY+asOZLvU6wG26++vPjCs1j26su453f34ZQJE+H1enHo4IHu37e2tuL7t9yAufPOw2tvvAObLR2HD9cgLS0tQXt1nMcbSPhjqg0DCRFF7Effvxkjy8rR1NiADRu+QG5OLm66+Xu44KJF3dts374Vf//bI6iuqoQ11YoLLlyEW773Q+h04RHi+//4O6xfvxYOux1ZWdlYcOFCfPf7PzrpMRz2Fqz/Yi3OPW8BfvST23D/H3+PjV+uh8/nQ25uLn7w41sxZ+65AIA1n3+Kp578B2oOHUJOTg4uvvQyXPut6yEI4QuanTV1En5+5y/x3w/fR1XlHhSXDMFdd/8Kk06dDAB46sl/4MsNX+C006fh7TeXw2az4d+vLJf8+Xzj9ddw1tnnYNbsuQCAOXPPxfsr3sWy117B//7fb/u8zbLXX8G3rrsRI0aWAQC+94Of4K03lmH1qpVYcMFFOHv6jF7bn3b6VJw+dRo2b/yyO5B8veUr3PXzn+KFl15DfkFhn49z6cULcOFFF+PrLZuxc8d2FBWX4Naf3YEzzjxbpL2Pbr9O5Ha78fST/8Af7vszJk46FQBgsVgwavSY7m1eevE5ZGZm4ae3/bz7Z0OGlErS/sF0MJAMioGEiKLyzlvLcd/9D+O+Bx7GF+vW4O47f4YhpUMxYeIkHDywH7f++Pv41a/vxdx589FQX4+7fn4rzGYzbrjpFgDA+FMm4Ac//ikyM7OwY/s2/Py2HyMvPx/fuPTy7sd47503cd8DD+P39z0Ij8eDpU8/ifaONrzxzvuwWFJQX1eH9o52AMDOHdvxy7tux71/uB+z58zD3r27cdftt8JgMOCqq7/VfZ9vv7kc9//5LygsKsajix/CPb/+H7zx9vvdv9+xfRvOPGs6lr21AsF+xvufe+ZfeP7ZpyEIAkKh8CTFrtATCoVQWFSM5//9asTP5d69u3Hu/AW9fjZu3HisWvlRn9u7XS7UHj2KsePHd/9Mr9dj1Oix2LtnV98dt8uFHdu39RoGmnTqZHy48vNB27fs9Vfw54cfwbjxE/Du22/irp/fipdffwtFRcV9bj9/zvRezw2A7v8LgoC77v4V5p9/gSj7tW3rFnR0dODAgf1Y/JcH4Xa7MGr0GPz4p7ejomIUAODLDV+gpKQUd991O77avBFZWdk4f8FFuPE7t3QH5ERhIBkcAwkRReXs6TNw9jkzur+fNXse3n5rOSZMnITXX3sZM2bOxrxzzwMAFBQW4lvX34B/PvGP7kCy6JJLu+9r/CkTsODCi7Dhi3W9Ask5M2fjzLOmAwDMZjOMRiNaHQ7s37cPY8aOQ0Hh8U/1b7+5HNPPmYm58+YDAMaMGYdvXXcDlr/+aq9Acu11N6C4ZAgA4JJLL8MrL/8bLS3NyMrKBgBk5+Tgppu/N+C+X3/jd3D9jd+J7YnrQ5vbDZvN1utnNls63G53n9u73a7wNmmR3cbv9+FX/3sXho8cifP76NQHc+FFF+OUCZMAhI/bG8tfw/vvvdPv8/TfVWuifgwg+v0CALvdjlAohM8+XYXHn1wKW3o6/vnE33H7T3+Il19/C6mpqbDb7di1cwfuufePuO/+h7BvXzXu/NlPYDIZ8e3rb4qprbHy+BhIBsNAQkRR6erUj/+/BHv37AIA1Bw6hM2bNuK8Ned0/z4YDPX6xLz06Sfx3w9WoKmpEQDg8XgxrscnYwAoLi7p9f9vX38TgsEg7vvDb1FfX4ep087Ej358G0qGDEF9fV13mb/LkNKhqK+r7fWz3Nzc7u8tKeE5CW3utu5AUljY96d+sVx75aWoq68DACy44CL84pf/B2tqKpxOZ6/tnM5WpKam9nkfqanhuQ9O18m3yS/I7/Wzjo4O/PKun8EfCOChvzwaU0WguKT3cSguLkFDfX3U9zOYaPbr+G3Cz9GN3/kucjqP7Q9/fCteffnf2LZ1C848azpSU1Mxdtx4nLfgQgBARcUoXHbFVVi96uOEB5IOrz+hj6dGDCREFJXao0d6/f/okSPIyy8AAOTk5OK8BRfgV7++t8/bfvj+e3jlPy/ikSVPoGLUaAiCgMUPP4A9u3f12u7EztNsNuO73/8Rvvv9H8HpbMWf7/8jfvfbX+GJp55FQUEhjhyu6bX94ZpDKCgsimq/dDph0G2eXfoUnl36FCD0sW0ohKKiYrz48rI+b9vXnJRRo8Zg187tvX62a+eOXvMgekpNS0NRcTF27diBU06ZCAAIBALYu3d3r3k8Tmcrfn7bT5CZmYmHFj8c8wTdo0dOONZHj2D6ObP63X7uzDP7fW4gCPjl//y6OxzEsl89je7jOeoZfAFg9Jix2L+vut/2JlK7h4FkMFyHhIiisnbNZ1i75jMEg0GsW/s5Pvt0FRZdHB6GueyKq7Dq44+w8qMP4ff7EAwGUVNzCF+sC5fy3W43DAYjMjMzAQCbNm7A+++9O+hjfvbpauzfV41AIACTyQyz2QK9Pvx5auHF38DaNZ9h9aqPEQwGsWf3Lrz4wrO49JuXD3ifJ3Zekbjhpluw8tMvsPKTdSf/+/SLfsNIf75x2eVYu+ZzfLp6Ffx+P1av+hhfrFuDb15+Zb+3uezyq/DiC89iX3UVOjo68OTjj8FoNGL2nPDE2GPHjuGH3/sOCgsLcf+fF/cZRjZv2oizpk5C3QlVpBOteO9tbN++FYFAAO+8/SaqKvdiwQUnB4ouAz03Kz9Z12cYiXS/TpRfUIhZs+fimX89hebmY/B6vXjy8SVIz8jAxEnhycrfvPxK7Nm9Cx/99wMEg0Hsq67Cstdfxbnzzx9wv6XgbPMl/DHVhhUSIorKwosvxVtvLMP//e8vkJ2dg7v/59fdZzmMHTcejz72BJ74xxL8+YE/IhAIoLD+GFqZAAAgAElEQVSouLuDvWjRJdj69Vf41tWXQafTY9oZZ+KCCxdi9+6d3fff1wfso0eP4NG/Poxjx5pgMpowfsKE7irM+FMm4L4HHsY/n/g7/nDvb5CVnY2rr/k2ruwxf0To4077+lminXLKRNzzuz/isSV/xa9/dTeKiotx7x/u73XK77VXXooFFy7E9TfeDAD41nU3oq2tDT/90ffQ1ubGmLHj8ddH/9F9auwby17FvuoqHD1yGPPnTO9+Qk89dQr+8shjAIDa2iMoLR2KvLy+h0O6XPrNK/D4Y4+Gz7IpKsYDD/31pCE7sQy2X/V1dbjmym9g8aP/6D476jf3/hGLH34AV19+CXQ6PcaOG49H/vY4rFYrgPB8oj89+Bf8fckjuO/39yA7JxeXX3EVrr72Okn2YSDOdgaSwQihWD4mKFyL0yN3E4iS0o++fzNOnTwF3/vBj+VuCsXht7/+X8ycPad7InBfLr14Ab5z8/d7TULWuiybOabbLbrjTRRkW/Gn750pcovULS+v9yRmVkiIiDTmt7+/T+4maI7T7ZW7CYrHOSREFDEFjHJQgihhSCuZtHn88Ae4fPxAWCEhoog99vjTcjeBEmTZmyvkbkLScbb5Yh720QJWSIiIiBKg2dkhdxMUjYGEiIhIQl2DX012BpKBMJAQERFJyGYNrwXTaG+XuSXKxkBCREQkoYy08LyRJgcDyUAYSIiIiCSUmWoCADRyyGZADCREREQS6qqQcMhmYAwkREREEspMC1dIjrV2wOsLyNwa5WIgISIiklBeZvh6PKEQcKTJLXNrlIuBhIiISEI56RYY9OGTfw/WO2VujXIxkBAREUlIpxOQmxGukhyqd8ncGuViICEiIpJYQXY4kBysY4WkPwwkREREEivIsgIADje6EAjyInt9YSAhIiKSWEFWuELi8wdRe6xN5tYoEwMJERGRxPIyU6DXhSe2Vh52yNwaZWIgISIikphBr0NRTnjYZs+hFplbo0wMJERERAlQmm8DAOypsSMUCsncGuVhICEiIkqAoflpAACHy4ujXCDtJAwkRERECVCSlwqjIdztbt13TObWKA8DCRERUQIY9DoMKwgP22yrZiA5EQMJERFRgowsTgcA7D3sgKvdJ3NrlMWQ6AdcsmQJ3nzzTbS0tMBoNGL8+PG48847MWbMmO5txowZA7PZDL1ej1AoBEEQ8PLLL6OioiLRzSUiIhJNeUkGPvyyBsFgCF9VNmLGxGK5m6QYCQ8kCxcuxA033ACbzQa/34/nn38eN998Mz7//HMIgtC93RNPPIEzzzwz0c0jIiKSTFqKEaX5aahpcGHjbgaSnhIeSIYPH979fTAYhCAIaG5uht1uR1ZWVvfveEqUclXV2KPavrw0U6KWEBGpz+jSTNQ0uLDjQDOcbV7YrCa5m6QICQ8kAPDJJ5/gzjvvhNPphE6nw4033tgrjADAXXfdBb/fj+LiYlxzzTW44oor5GiqpkUbPGK9HwYW9YjkNcHjSTSw0UMzsXLzYQSDIXyxsx7zTy+Vu0mKIEsgmTVrFr788ku0trZi+fLlKCws7PX7Z555BlOmTIFOp8OaNWtw1113IRAI4Oqrr5ajuZohVgAR63HZsSWG2MedoYWoN0EnoMeMBNhSTSgryUDlYQfWbKvFgjOGydc4BRFCMo+NhEIhTJ06FS+++CJGjx7d5zZLlizBmjVr8NJLL0V0ny1Oj5hNTHpyBZFYsCOLjVqOMY8vKVmWzRzT7bZWNvaaIwkAO/cfwwvv7wYALL59FsqH8LUvS4Wkp0AgAL/fj4MHD/YbSADOKRGbWjqoE7Ga0j+1HtOeTtwHHldKBq3ODpyQR1CUnYJUiwHuDj+Wr6zEzQvHydM4GWVnp/b6f8IDyXPPPYeLLroIOTk5aG5uxuLFi2EymTBlyhQAwM6dOxEKhTBq1CjodDqsW7cOzz//PG699dZENzUpJUOn1RetzFNJ1uPXn577myzHkLQnFAzhxI/UAoBTy3OxZnsd1m6vxWWzRmp+cmvCA8natWvx5JNPwu12Iy0tDRMmTMDSpUuRm5sLAKivr8ef//xn1NbWwmg0ori4GHfccQeuvPLKRDc16WitM+tJy/ueLFg9oWQzqTwX63bUwx8I4ZMtR7Hw7OFyN0lWss8hkQLnkPTGzpiSHcMJJUKsc0g+23io39+9u+4AdhxoQbrViAd+eDbMRn2MrVOfvDxbr/9z6fgkxzBCWlBVY+/1j0gtpo0tAAC0tvnw6ddHZW6NvGSf1ErS4B9l0jIO75Ba5GWmYNSQDOw97MD7XxzC7FNLuq8IrDUMJEmIYYSot77eEwwppBRnji/E3sMOtLg8WP3VEcyfqs2F0hhIkgzDCFFkeAo5KUVhthUVQ8ILpb29dj+mTyiC1aK97ll7e5zEGEaI4hfN+4jhhcQyc1Ixqo444Gr3Y8X6g7hsVpncTUo4BpIkwTBClHhivu8YbrQtJ92CSWW52FLVhA+/rMHMScXIy0yRu1kJxUCSBBhGiNQv0vcxg0vymn5KIXYebIbXF8RLH1Xi1ssnyt2khGIgUTnZLoh3OLrH5XUa1InHWXk4QTd5paYYMWNiMT7edBhbqprwVWUjJlfkyd2shGEgUbFEhpFoO6Zobs9OLPHiPZ6x3i+PtTR4mnPymFyei23Vx9Bgb8eL/92LMUOzkGLWRlfNlVpVTMpAIlWHFQl2WuKQ8xhGg8dbOgwm4pJipda+HG1y44X/7gUAzDq1GDcsGBPT4yrdiSu1aiN2JSGpwogSOrET28AOq39KOF7x6msfeMzFwYsTqlNxbiqmjsnHl7sb8MmWozhtVB5OGZkjd7MkxwqJCkkRRtTUsWmts1LTsZGS1o67VBhMYpeoCgkA+PxBPPvBbjS3epCVZsa9N09DWooxpsdXqhMrJAwkKqP1MNIXNXdUan/u5aTm464EDCbRS2QgAYDaY+Ghm1AIOLU8Fz+9bAIEQYjpvpSIgUTlxAwkydwZyt1ZJfNzq3RyH3s1YSiJTqIDCQCs21GHz7bWAgCunleB85JoWXnOIVExhpHIiXW2R7I/T8mIZ3RFrutvCoOJcp05rgA1DS4cqHPi1VVVKC/JwMjidLmbJQlWSFREjEDCDpYodskcaBhKBidHhQQA3B0+PLNiN9wdfmSlmfGbG09HRlpsbVESDtmoFMMIkfqpIdAwmPRPrkACADUNLry8shLBEFBWnI5fXDsFRoMu7vuVEwOJCjGMkBSqjzgku++ykgzJ7juZKSWwMJT0Tc5AAqD7OjcAMH1CIb5z4VhVT3LlHBINYhjRJikDRzyPzbDSP6WsyVJVY2coUaBTy3PRaG/HV5VNWLOtDvlZViw6e7jczRINA4nCxVsdkSKMiNHRsVMSh5yhI1Z9tZmvh/7JtVAgQ4kyzZ0yBM2tHThY78LyT/chK82McyYWyd0sUXDIRuHiCSRihZFEdXrslPqnxuAhBr4mBpaIcMJQcpzcQzZdPL4AXvqoEg32dugE4NbLJ2FimfpWcuUcEhWRO4zI2QlqtSPSavCIhlZfG4ORMpwwlIQpJZAAgLPNhxf/uwetbT6YjTrccdVklA9R13uDgURF5AokSusUk7EDUtpznEyS8fUSDamCCUOJsgIJABxr7cCL/92LDm8AKSY97rp2MoYXqmeNEgYSlZAjjKilk1RLh6OW55Pio9TXoxTBROuhRGmBBABqj7Xh5VWV8PqCSLUYcPe1UzAkP02yxxMTA4lKxBpIkj2MnEgJnYFan7sulTXxtb+iVP5joBZyvF7FDiZaDiVKDCQAcKTRhVdWVcMXCMJmNeIX105BSW6qpI8pBgYSFWAYiZ2Uf/DV+DzFGzbEwMAyuEQEFTGDiVZDiVIDCQAcrHfitdXVCARDsFmNuPPqyShVeKWEgUQFEhVI1NjBxmOgP/pqfi6UEDqixZAyMKkCCkNJfJQcSADgQF0rln26D/5ACKkWA+68ejKGFdoGv6FMGEgUjmGE+qPG4BEtBpW+iRlQxAolDCSRS1QgAYBDDU68vnoffIEgrGYDbr9qEsqKlfm+YiBRuFgCiRLCyECdJTuZ6GkhfESDr6HjxAonYgQTrYUSNQQSADjc6MJrq6vh9QdhNurwk8smYvzw7IS2IRIMJAondSARI4yI0Vmygwlj8BCP1l5TYgQThpLoqCWQAEDtMTdeXV2NDm8ABr2A7y0aj9PH5Ce8HQNhIFEwJYcRqTtOrXQmDCDakajXdLzBhKEkcmoKJADQ5GjHK6uq4Wr3QRCAGxaMwcxJxbK0pS8MJAomZSCJNYzI0YEmSzhRSviora1N2GMVFSXHNTWkJNXrO55gEm8oYSAZmFyBBAAcLg9eXlUFu8sLAPjGjBFYdPZwRVwlmIFEoZRWHVFKZ6qmcCLnc5bI0BErhpX+ifk6jzWYMJQMTo2BBADc7T68uroaDfZ2AMDMSUX49nmjYdDrZG0XA4lCKak6opQwciKlhRM5nic1BI9oMKScTIzXOUOJNNQaSIDwBfne/Hw/DtQ5AQATRubgh98YD4vJIFubGEgUKtpAIkUYUWoQ6Ysc4STRz0+yhY9IMaQcF+/rPJZgEk8oYSDpmxICCQAEgiF8sOEQtu9vBgAMK7DhZ1dMREZabPsVLwYSBZKqOpKsYaQvYgcUVj+UScthJdbXOEOJeNQeSAAgFAphzfY6rN1eBwDIzbDg9isnoSgn8UvNM5AokNzVEbWHkf5E8gec8z7CHPWV/f4uo6AigS1RP6lDUyzBhKFEHMkQSLpsrT6GD748hFAIsFoMuPWyiRiV4OPGQKJAUgQSrYcRJUp0ABkoZEiF4aV/YgeVaINJIkMJA0lvSgwkALDvqANvfn4AvkBQlrVKGEgURs7qSLxhJJYOVmsl90SEEDmCRzQYUvomxntB6moJqyS9JVsgAYC65ja89kk12jr8EABcNa8C500tTchjM5AojFzVkVjDiNgdbLIFFKkDiNLDR6QYUk4Wz3tBymoJqyTHJWMgAQC7y4PXVlejubPvPG9qKa6cWw6dxGuVMJAoiJqGahLxSV+t4USq5yZZwkekGFLCYn0fMJRIL1kDCQC0e/xY9uk+HGlyAwBOH5OP7y4cC6NBL9ljnhhI5DsBmWQTTRhJ5LyHno+l9HDCECK+/vZda0El1vdB1/tailPiqw7bRbtKMClTitmAq+aW4511B7G3xo6NuxvgavPiJ9+cCKslMVGBFRIZRVMhkWOoRglngSgpmEjxfMgVQOx1VVHfJrOwXIKWiGeg4JKI51nK4BTt+yDSUMIqSXSSuULSJRQKYeXmI9i0txEAMDQ/DbdfOUmStUo4ZKMgiQ4kagsjJ5IjnKgxhMQSNsSg9MAiF7GCilpDCQOJugIJEA4l63fW49Ot4b9/eZkW3HHVqcjPsor6OAwkCiH2/BExqyNKDCMnkjKcqCmEyBU+IsWQcrJ4A0o0r32GEnFpJZB0+bq6CR9uqEEIQHqqEbdfcSqGFdoGvV2kGEgUQqnVETWEkRPFG07UMh9E6eEjUgwpx8UaTuQMJQwk0VNrIAGAysN2vLXmAALBECwmPW69bCLGDMsS5b4ZSBRCiYFEjWFEicQMIskSQgbCgCJ9MGEoEYcWAwkA1DS4sOzTanh84QXUvn/xeJw2Ov4F1BhIFELMQMIwIj+xQogWAkgktBpSYgkmYoYSBpKBaTWQAEBDSzteXV0Fd4cfggB858KxmD4hvuo0A4kCKK06Ek8YibYjTrZTOMUIIkoIIY76amQUlMndjAFpKaRE+z5hKEkMLQcSILyA2qurq9Hi9EAAcOMFYzBjUnHM98dAogBKqo7EEkbEqgaoOZyoIYg46qslvX8Aig8xiSRFYIrmPZLoUMJAErlkCSQA4Gr34T8rK9HcGu5nb7xgDGbGGEq4MBrFRcz5ET3vSy3hJN79lyqEJCJ8RPq4Wg0pfR3beEOKo74y4vdGbW1tQk+Nj2WxtKoau+pDidalpRhx9dwKvLyyCsdaO/DMit0AEHMo6YkVEhlEWiGJd7hGzOpIohbwUmIwUVo1RK7wESutBpQTxRtOIn1vRBJKWCWJDSskx7nbffhPZygRBOCHl5wS9ZWCOWQjMzUO18i1mqjc4URJQURtIWQgWg8o8QSTRIYSqeaSMJAkD3e7Dy9+VAm7ywODXsDPrpiEccOzI779iYFEJ3YDSRnUHka6HluOxxfjce11VXGHEUd9dfe/ZJKs+xWpeF4bkb4uxThrLtILdUYr2kUhSblSU4y4ak4Z0lKM8AdC+Nvr27C/tjXm+2MgoX4p5UJviQgmXY+hhKqIljprLYeTWIOJWKEkkuUAIgklkQwtU/LKSDPjitllsJj08PgCePT1rTGPUnBSqwZF8ulJKWGkpxPbFO+QjpJWUtVih3yiE58DrQztdL1uohnKiWay60AqaxySXB2YtCUvMwXfnDkSL6+sgsPlxZJlW3H3tVNgMuqjuh/OIUkwsSa0Sj2ZVYmBZDByXe1VjUHEXj94mzMLlLfuR7KHlGjnl0QSSgabTyLXBFc1ziXhHJKBbdt3DCvWh/f1rPEFuGXhOAiC0O/2PO1XRkoYO03WMALI024lh5FIQkest5crrPT3nCVLULHXVYleKRnsdGBWSUgsE0bmoKGlHZv2NmLdjnqUlWRg7pQhEd+egYQoBkoMIvEGkHgeS+5qilyVJimCULShJBGqjzgGrZLEsi4JJZ85k0vQaG/HoQYXXl5ZhbHDslCUkxrRbTmplXpRa3UkkZQURuz1Vd3/5NSzHXK3JZF6TsoV89hG8xqL5D0rxgRXsSmhYkzi0+kEXHTWMFhMevj8QTz51k74A8HIbitx2yjBBvrDwgvoxSe+0zXF67DU0PGroY1SEDOcaCGUUHKyWU04b2opAOBgvRPvrD0Q0e0YSFRIqvUBxFp7o79/aqaEqohaO3i1tjteSgwl8ZDiFGBWSZLXmKFZGDc8CwDw3hcH0WhvH/Q2DCQKpMbz+iP5w6nGcBJve0XplJKkQ0+W/YiGGNUSMd8vrJJSIs05tQQmow7+QAivrBr8dcxAQnGJtcNWQzgRY4GzuNuQhB24FodzEhVK4q2SDDZsI1V1lpJTaooRZ48vBABs2tOIXQdbBtyegYQAxPaHTKwwobRgIkZVJO4OSCMdtlb2E4j/dSHWe0TqKokaK7wkndNG5XWv3/L2mv0DbstAohFi/xGSIkDIHUzkfvzudmikg+5Ja8FE2vuXtkoiNs4jSW56vQ5njS8AAOw+ZMeBuv6vdcNAQoojRzBQylV5tdIp90dLwSQWSqiScNiGojV2aBbSUowAgPfX979qLQNJgiTTp4BEhYVEzDMR8/4ZRsST7MEk2askHLahnvR6HU4bnQcA2Li7Aa1t3j63YyBJIsm8joCY4USKoMOL40kjmSfAxvqaUcKwothVkmT6wEZ9mzAyB4IABEPA5r2NfW7DQEJRfZpSwh/DaAOF1Ouh8GyaxEjWYCKVwd7XPAWYEslqNmBofvhieht3N/S5Da9lQ6qmhIBEidUVSuS+fo4YHPXVMV0PJxHXu4n3onu8tg2daPTQTBysd2L3wRa4O3zIO+H3rJAQxYFDNfJJloqJlK8hKasknNxK0SorTgcQHrbZd/Tks20YSIhiJOaS8BS7ZJ5nMpBkqw5yHknys1lN3Wfb9BVoGUgoYsn2B5CSjxaDiZR4tg2JrTg3FQArJESi4VCNsqktmKh12IYoWvmZKQCAuua2k37HQJIg5aWc3EV9S4bJmUqlplASC7mrlpxHQtFKTw0P2bQ4PSf9joEkicQzI54ix+qIuqitWqI0iVzfiPNIkp/NagIABIKhk37HQEJEmqDlYCLnsA3nkVBPaRZjv79jICFkFFTI3QTVkKo6wmEbUvPKrUSR0uuFfn/HQEKkEJkF5QwmCaDVKolUOI+EoqETGEg0r6ioKO77kHplSKVL1NwRhhLpMZREJ5mvk0WJJTCQqAuXW6auagnDCYlFLaf/cmJrcvP5A/3+jteyIYqAnGfWnBhK+Ome1IbXtaEuHh8DSVIpK8nguK2GRVM1YXihRKg+4kBZCZcdoMF5vAwkRDFT87ojkYYXBhd1S8TVf4nE4Gz3AQAMfZxtwzkkSSbWxdF46q+29ZyzopW5Kwxh0eHEVhKDw+0FAOSkW076HQNJAsm9fDzPtImemqsj8Ur2gJKM+zQYTmwlubV2BpLcDAUEkiVLlmD+/Pk4/fTTcdZZZ+GWW27B7t27e22ze/dufPvb38bkyZMxc+ZMLFmyJNHNJNJ0GOlLsgcUkhZXbCUAaG7tAADkdV5kr6eEB5KFCxdi2bJl2LhxIz777DNMnz4dN998M0Kh8Lr2brcbt9xyC0477TSsX78eTz31FF599VU8++yziW6qrDgjXV4MI4NjQBFXRkGZ3E2ICyfa02BCoRAaHeFAUpKXdtLvEx5Ihg8fDpvNBgAIBoMQBAHNzc2w28Pp+cMPP0QoFMJtt90Gk8mEUaNG4eabb8aLL76Y6KYqmhQz2jmPJIxhJDYMJkQ0kFa3Fz5/EAAwJC/1pN/LcpbNJ598gjvvvBNOpxM6nQ433ngjsrKyAISHa8aOHQud7nhWmjBhAmpqauB2u5GaevJOUG8VpRmSTkDLLCxPyutnMIiIo2coUerEUQYnosRrsLd3f99XhUSWQDJr1ix8+eWXaG1txfLly1FYWNj9O5fLhfT09F7bd/3f5XIxkMSpqKhIMRPXlIAhRFpqCCcUucoaR8xn8mmZoBMwwIrpmlHX3AYgPH8kI8180u9lXYckPT0d119/PaZOnYrhw4dj9OjRSEtLQ319fa/tWltbAQBpaScnKqJIMHjITynhRInVEbXPH6GBpdssA17DRSsa7OH5I2OHZyM7WyFDNj0FAgH4/X4cPHgQo0ePxtixY/HOO+8gGAx2D9ts27YNpaWlSVEdKS/NVPQpbRkFFYOeGqg0DBvq0xUKWDXRlmiWkK+qscu+VIJYWp0dmq+QBIMh1DQ4AQAluVY0N7tPCiUJDyTPPfccLrroIuTk5KC5uRmLFy+GyWTClClTAADz58/Hww8/jEcffRQ//OEPcfDgQSxduhQ33nhjopsqu/IhmYo9VU7OeSRaCSCJ+NQs93OZ6KqJEqsjlPxCwRBCcjdCZnXNbfD6whNay0syEAgET9om4YFk7dq1ePLJJ+F2u5GWloYJEyZg6dKlyM3NBQCkpqbi6aefxr333otnnnkGaWlpuOaaa3DDDTckuqmKN9A1bQaa2KrWeSRyd55iU0KZ/sQ2KOUiglKEE6WGETFeB1pbsJDUp6bBBQCwmPQYWtD39IuEB5LHH3980G1GjRrF03ypWzIEESWEj0j0bKcSwolYwUSpYUSJamtrY17VmRfZo/4c6hyuqRiSCb2u7xVHZJ9DQsoT6TySRAzbqDmMqCWE9EcJ4USMqomSw4jaXyNEkQgGQzjc4AYAjB7a/7wgBhIZKH1iq1KoMYwkawfTtV9KqJp0GSigKDmEEGlNo6MdHl8AAAOJZkm9QBr1lqxhpCclVE26qD10aOH1QgQANfXh+SNmow7DCmz9bser/SrcYKfIxTpeK8aVf6Ukd2cXLS12LlrcZyUSe0Kr0v82kPrUNIYDSfmQTBj0/ccOBhLqU6TXteHsfm3LKChjMIkBnzPSilAo1H2GzehB1pVhICHFYXVEfRhMIifm8xTtBwJeQJMSrdHegQ5veP7ImKFZA27LOSRESWSgDioRC9llFJSpLlASkXS6hmtMBh2GF/U/fwRgIEl6ybhAGsU2VNbXbaQIKQwl/ZOzOqJGybR8vFYd7hyuKSvJGHD+CMAhG9lE8yaTamLrYDiPRHkyC8tFfb677k/sY8ghHCKKZv4IwAoJkeIlKvB1PY6YVRNWS46TuzrC+SOUaM1OD9o8fgADrz/ShYGESKHkqjyJHUwYSjjxmbSpqzpi0AsYUZQ+6PYcsiFSICUMg4k5lMMOWTxKeG0QRaIrkIwoSofJqB90ewYSjRtsESTOI0k8pT2XYgUTrYYSuYdqwm2I7H3MRdFILL3mj0QwXAMwkGhCRSmvvqkWSgsjPTGURE9r+0vUxeH2wtXuAwCMivAkDgaSJMFLfqufksNIF4YS+UhdHYkEP9xQpLqqIzoBKI+wf2IgIaKoMJRERglDNYnGD0bUpWv9kWGF6bCYIjt/hoFERmKuRaIEavmjqURqe+7U1t5EU0oYiaY6wvkjJKYjx9wAgIohkYdUBhIaFNcvGJhWT2mNN5RooUoSLwY/UiOPL4DmVg8AYGTx4Kf7dmEgIX4ykpmaOx2GkpOJtU/xP7fq/yDBZePVqb65rfv74RGsP9KFgYSI4sJQojzRhpFIPpRwQitFqrYzkKRaDMjLsER8OwYSjeAfE23KKKjo/kfSU0p1hEhOdcfCgWR4UToEQYj4dlw6nkSVWViekMvcU//6Cx8n/txRXynaY8Z73JNheXmlhBEpqiNE0ajrrJCMKLJFdTtWSIhEoITONNpKiNiVE36qj5+a543wlF8CgA6vHw63FwAwvDDy+SMAAwlFiCX/5KWUY6vmuSRitF2OMBJpdUSsIV81LF9A8WlydHR/PyQvNarbMpCQ4qi5Y5JLvKFCrFDCKgmRth1rDQcSg16H3IyUqG7LQJJE4imZijmOrNVOSQnDNvFQQqVEjWE02asjRNE41lkhKcy2QqeLfEIrwEBCpHpiBgkx7kurgTRWSp83EslwDeePUJeuBdGKc61R35aBhEhmSjsrSe5KiRqrJHKJ9VixOkJS6RqyKcqJbv4IwEBCCqXWTkntwzZi0UqVJN7XaaKuU9NTNGFEzPWLop3QylVa1cfnD3afYVOUwwoJSSiaP4Ba6ZCSldxVEhoYjw8pkcPt6f6+IIuBhEhzxFzgTCnUUCGTszoSKymGajh/hLq42nzd32elm6O+PQOJisR7Dj+Xj0+MWC3Ct1cAACAASURBVIZtlDaPBIj/UzirZNJI1LwR/r2gaDnbw4HEoBdgSzFGfXsGElIsNXxKJopFrGGNQzWkZK7OQJKZZo7qGjZdGEhIMlr+hJzoKkkyDtuQeKSqjkQ6XMMVWrXB2Tlkk2mLfrgGYCChHiL5o5XoT2iskmhXsh57VkcoWXVVSLLSGEiIFIVVkuStkiU6LMUTRtQ4d4Sn/KpTzyGbWDCQkKSStUNSKiWGEpKPlAug8ewaOpHXFwAAWC2GmG7PQEKKp+bSvRxn3DCUUKykqI5w/oh2+AJBAIDZqI/p9gwkJDmtV0m4eit1ieW9wOXhSS18/q5AElu0YCChqMkxuU7NVZJYiFElYaVEOkoPmbGEkWiqIxyuob50BRITKyQExP+Hgp+qpCHXYmnxhBIGGvnxzBpSi2AwhEAwBIBDNqqV6Nnkcs2gF2PYRu1VEjWGEqJE4xk26tRVHQEAs4mBhDRA7aFELtGGEoYY9VLScA0ntGpHMBTq/l6vi36VVoCBhGIUSylZ65NbAXmvcxPpvBKGESKKlq5HCOkauolWnycL19TURHUnpaWlMT04USwyCsoUP6lwII766qgrPfa6KtECXc/A0TNYKi2IKP0Yx3IclUgJC6GR+vWsivgDwQG27F+fgWT+/PkRXRgnFApBEATs2rUrpgcn7cksLFfklW0TTe5QcrwdygohFB9OSie59AwkgYCIFZLnnnsuthZRUigqKkJtbe2g22UUVMjWoam9SkKkRlLPH+GEVvUSBAE6AQiGRK6QTJs2La6GEQ2EVZIwpVRJpJTsxznaY6i048fhGhKTXq9D0B/sXrE1WpzUSqqVDOP3ck5yJSISU9ewjd8vYoVk7NixUd0J55AkTvmQTFQdtsd1HxWlGaiscYjSnliHbVglOU4LlZJocTiOSH0sJj06vIHuq/5Gq89AEgqFYLVaMWfOHEybNg06HQspalJWkoHqI+IEDqVLlrkkDCXqpZSzbaSe0Mr1R2gwqRYj7C4vWt0iBpLHH38cK1aswMqVK/HFF19g/vz5uOCCCzBt2rSIzr4h9Yt0Yms8xKqSJEsoiYWSQwkrYETaYrWEI0Vrmzem2/dZ+pg9ezYeeOABrFmzBr/73e/gcrnwox/9CDNmzMC9996LDRs2xN5iSjrxXG9DqZ2pHGINVcnW8asxXEbTZqmOl9QfIKTGM2zUrzuQuEUMJF1MJhPmzZuHhx56COvWrcNvf/tb2O123HTTTbjjjjtiekAiKSihZC4GhhIiUqtUixGAyBWSvuzYsQMbNmzApk2bYDQaMXLkyJgekOhErJL0lgyhJNa2qLE60kWKtku5zg9P+SWxWc3xVUj6nEPSZcuWLVixYgXef/99OBwOzJw5E7/85S8xZ84cpKSkxPSApAyRnGkTzTwSORdJO94G6eeS2OuPd7SZBdIFqVgnSip5Tolceh6zvkh5HPvD40TJyGYNV0jcHX60e/xIMQ8YMU7S59YPPPAAPvjgAzQ3N2PmzJm4++67MXv2bFit1vhbTCcpL81EVU18p/KqnRpPAz6xoxO7Y1NrKFHKcRwsiJy4nRjHTyln3BDJIdtm6f6+vqUNwwvTo7p9n4Fk6dKlsFqtOOecc2CxWLB69WqsXr263zt58MEHo3pQkp6WTv3tScoqyWAdnJgdW7zkCiXxhBExj1ukYaSv2yjh+BGpUWaaCYIAhEJA7TGRAsnUqVMBAA6HAw6H9jo1pRNjcTQpxDtso8YqSV/s9VWidWrxfOKWu1Iih1iCSF/3kYhQEunxcdRXxnUmW38qaxycR0Ki0ut1yEwzo8XpQe2xtqhv32cgef755+NuGCWHRKxHogbRdnRKGQZIZCiRuzoiRhjpeV+xHrtkHLbhomgUqZx0C1qcHtQdc0d9237Psjl06BBeeuklvPDCCzh06BAAYNu2bfjJT36ChQsX4rvf/S4+/PDD2FtNslPipyMxOk8ldQZidZLxdNiJqDrJXdkSM4z0vE8p7ldKUn140OLwL8UmO90MAKhtjr5C0mcg+eKLL7Bo0SLcd999+Mtf/oJFixbhvffew3XXXYcjR46goqICDQ0NuO222/Dee+/F13pKKlKUltVOCZ2alIEh3vuOtzqihOf3RJHuU6TPndxnsBFFKic9PLG1vrkNwWAoqtv2GUgeffRRnHXWWdi0aRM2b96MG264Ab/85S9xySWXYPny5Vi8eDHefPNNXHrppXj66afj3wOiJCdGpxl3xy1BKJG7MpIISgw8REqV3RlI/IEQmhztUd22z0BSWVmJb33rWzCZTACAm266CV6vFxdccEGv7S666CIcOHAghiYT9U9pwzZidUhKCSVihQgx7kct1ZFYHkfsKkmkOOeL5JRtM3d/H+3E1j4DidPpREbG8fkF6enhU3dsNluv7dLS0tDWFv04ESVGNBPRBiL1VUS1RAmhBIi/E1RCZSTRlQu5KyUctiE1SDEbuldsFSWQ9IdX+qVIcB7JwOTu2Lp0VUsiDRfRbj+YuCbqKuQ5HIzSl8IfbLXmWChxSQJKrK5hm7rm6M606Xdd19/85jdITU3t9bNf/epXvVZrdbujP62H+hbtaq1KXYtELGKsSZKIpeRjFe9aF2KfWtrzue45ZCZVJUSpx2UwUq1RosU1Yyh55aSbcbjRFXWFpM9Acumll570s6FDh/Z5B2PHjo3qAUlZIrmmDSmTVOtdKGE4ZiByV0cStXBaXyJdJK22tpZDrSSbrgqJKIHkT3/6U/wtIqIBydmxyUkLQzU9JeNCaUQDyelci8TV7oOzzQub1RTR7aKaQ0JEyqLWoQ+1k2QhNpkqU6yQkti6KiQAUBfFAmkMJKRYWhhTV8pZN4mitepIFzGPUaRn24h9+i9Xa6VIpVtNMOjDJ8FEM2zDQEJJTQ2lcjV3tNFQU3CSi9Ln7xBFQqcTkNW5HkkdAwmRtiR7Z6/E0CZnm+SqkhBF6vjE1sjPxmUgISLJJXtgUjvOIyGxdV3TJpqL7DGQEClAMs8lUWq7Ek2upeSJ5NC1hHyjvR0+fzCi2zCQEJFkRFnmXoHDNV20NmzDia0Uqa45JKEQ0NzaEdFtGEiSnFjXsyF1YDWClCCZV5GmyGSkHl97pDHCq/4ykBCRJBiOTqbkYRvOIyExpZgNMBrCEaPJzgoJkSgStZqqWOV/JQQBJbRBC3i2DSmVIAjdVRJWSIhIFmKGESXPHyGigWWkhQMJKyQqVF6aKXcTRBHpp7bB8GyD2MlVoWBlRDyRvv7Fer8BkQ3bcGIrRSozNTyxtYkVEgL4x4OIwpQ+bFNVw4mwySa9c8im2emJaHsGEqIklehqBasjkeHzRFphNRsAAK42H0Kh0KDbM5AQUdzYycpLzGEbsfDUX0ox6wEAgWAIHd7AoNszkCiIUkuW0ZR6OX9EWRIRFBhGpCP2+yCS9zJP/yWxpHRWSADA2e4bdHsGEiKFSNTpxWJiGNEmzk2jSPQKJG3eQbdnINE4JX4aYnVEHRIRRpQe0pTUPiUO25C29QwkrjaFVUgefvhhLFq0CKeddhpmzJiBO+64A3V1db22mTt3LiZOnIgpU6Zg8uTJmDJlCj755JNENpNilMx/EJXU8URLiuDAykjiyDFsQyQGk0EHvU4AALiUNmSj0+nwwAMPYP369VixYgUA4Ac/+MFJ291zzz3YvHkzvvrqK2zevBmzZs1KZDOJaACJDiNKDYNKbJdYHwqUWDkl9REEoXv5eK9PYZNab7/9dowbNw4GgwFpaWn47ne/iz179sDpdPbaLpLTgygxEv1pSqvDNUrs3PrCyggRRUOvD1dIfP7goNvKOofks88+Q3FxMWw2W6+fL168GGeccQYWLVqEp556Cn6/X6YWUqTE+GSm1TBCg8ssKFdUaEt0W9Q6bMNTf8mgC8cMX2DwQGIYdAuJrF27Fn//+9+xZMmSXj9/8MEHMW7cOFgsFmzZsgV33nknHA4H7rjjDplaql6cCa8OSupoB6KE6khmQbns17dR+vFy1Fcio6BC8sepPuJAWUmG5I+TDASdAEGQuxXyMHRWSALBEPT6gWsgsgSSVatW4Re/+AUeeughTJ8+vdfvTj/99O7vp0yZgp/+9KdYvHgxA4kElDROLFV1RMxOVAmdoVyUEEa6dAUCOY6F0sOImCprHKgoTWzgqKqxJ801vXpKt1kgaDSRmEwGAB7oDXpkZ6cOuG3CA8lbb72F3//+93jkkUdw9tlnD7q9IAicU9KHRJRCIy3rJvPZNVLTUgcntkQHk2Q7VrW1tSgqKpK7GZrQ6uzQbIWka7edbg+am929fndiQEloIHnhhRfwyCOP4PHHH8dpp5120u8PHjyIxsZGTJw4EUajEV9//TWWLFmChQsXJrKZlGBanTuilg5OSdWRvvR8HqUIJ0o5Tva6KmQWRtaWRA3b0P+3d+/RUZQH/8C/G3IhkBsgJgHDpQFJwGAIF7mIihblR7kULRQVoy+Wvija14p4aa1HX1tP9ag9Kode6LFqUYtWKNpfRLlJQSiJFRGFqCAIgUAgwOZCrrvP+8e6axaS7OzszDzPzHw/5+Qc2Oszs7PzfPe5jTbCL+DWn9XfzvpFa6sfvgjjSCwNJL/+9a8RHx+PBQsWAAjMpvF4PFi+fDlGjhwJr9eLxx9/HBUVFfB4PMjMzMScOXNw++23W1lMikKsrSMMI+ZLz8y17L1ka2+/RhtSVAkgRE4Q7ODQ0mVlaSApLy/v9P7hw4djzZo1FpVGLVZfxybS+BErRuGbHUbM+GVvxDgSVnjW4v4mkifYMqSly4pLxzsUZ9ioyerK0U2tI24QTYjX0noZ6YdHpB8uPM9QJMExoB5ETiQMJKRbLN01du6q0Rsq+EudiNyKLSQOZfYMG7O7a6wII2YPxIw2XMgII2wdcSa7hXkujuZuwTEkcRoSCQOJCxmx/oje1hG7nUw7oyVkyFphlGGEAE7JJ/lCXTYaWkikrdRK5lG1X9eqMGLlNFUVu2GMDiPpmbnKT/0l/bgeCZkpmlk2bCFRgNUzbDqjpbuGv7rUxZYRd7CypVGlFZ3JfoIrsHAMiQPF2h8r6+TixNYR1ZgZRhh07Is/IEim71pIIj+WgYSioufk5qRxI6qyIjAwlFB7VO0iJrVw2q8LxXJyMGN2jZVhxK2tIwwK7mTkd8uKhRDJndhCYiMqjR+JJNrWEYYR81kdRhh+7IndNiRLcJYNp/06jF3Hj5iNYcQd7+sURu4/q0K/lecOO/1Io8iiuaggp/06iErdNRzEai7ZoSD4/lbtf63b69bjgUhVwXYRLcGEgYQ0iabJ1wkrsapMdhhpy4hgYuT2aHkttx473uNfIT1zcIf3m7keyb6KMxh0UYYpr01qC64/Euy66QwDiURWNk1a1eTKMGIulcJIW6qWqz0dldWux9WZY/uQkaXeAn1EbWnIIwwkdmHm9SAiddeoMiDOrhWGEexU4dvVufvYzcdbtPYf8SK3b7rsYpCCgmNZ2WXjIiqsBWBW64jbKwaGETnMCChmfZZsJSFVfTe3JnIk4SwbF+isu8ao1hGGEXMwjKgjPTM39GdXsbR2OnWWHpnruzEkkR/LFhJSktuDCMAwojKndu/wQntkFgYShUUzoNXM8SOdkdE64pQTeywYROyn7WfW3jFsxWfKbhtSUWgMCWfZuENn40di6a7RwqgwwiASwDBif6p/hpGm/xIZioNaKVZWzaxhEPmO6hUZEVG0ghfV09JCwkGtpFusrSMMIwF2HyhJ6jCixZIX2iMjfddlE/mxDCSKizR+RO9031hPOgwjxmAQITvprAs40rlI1lg4kiu0dDwHtarJqhVa9U7TM7O7hkEkgEGEZOI4ErJKaNov1yEhM+htHWEYCWAYITNZdWFLomiwy4baJaOPmGGEY0WItLLyOl9kLk8Ul/tlIHEos7pr9Pz6YhhhqwgRuVUgkfjZZaMeIxdEU+H6NZG4PYywVYRkiLXbhjNtyDiBIOKJ8CiAgYRM5OYwwiBCqlPlKt7kbMGxIx5P5EjCQOIynf3yMbK7xu1hhMipeJE90kNLCwmn/RIZhEHEelqu3cJZJ0TyhEaOaEgkDCQOZMYvGLaOdI5hxFrRXESu7WMZTsy1/4gXuX3TZReDFBJcMt6jIZGwy0ZRVg9oZX+yPhwrYr1YrmjrpqvhMnyRSjQMIWEgsZLsufVWjJx3U+sIg4j1jAgUbgolRLL5fIEWkvgukeMGAwmRDgwj1jMySGRkDWIwkYDXs3GfphYfACA5qUvExzKQUERam37d0jrCMGI9hgdzdNZVy7VIyAjNrX4AQNfEyENWGUgchlPyzMPxInKYGUYYdIjM1fxtC0nXRLaQkAZGDGh1eusIg4gcVgQGhhIic/h8fvj8gTEkWlpIOO3XhuywZLyTWBlGtFaOnEFhrIysQdynRAYLdtcA2saQMJBQp9x+kjY7jOj9dR58npM/H6tbLhhKiIzV2OwL/Ts5iS0ktmTGSHQOUFOH0bNFWIkSkYrqGlpC/07vnhjx8RxDQjFz6vgRo1tHzJpq6sQxELK2yYn7kkiWYCDxeID0FAYSZcheFI2iY2QYsWLNC1akRKSa2rPNAIC07onoEseF0YiiZnQYsYpTQons7ZD9/kROcbquCQDQOyNZ0+MZSIjaMCqMyFoJlJWpMbgfiWJ3qiYQSLJ6dNP0eAYSom8ZGUZkkv3+sbBz2Yko3OnaQCDJ7MkWEiJLqXR9FFXKYWfch0T6nW1qDQ1q7XNBd03PYSAhQuytI6y8nMnOn6udy072d/zU2dC/+2emanoOAwm5nlPDiKrl6ojdyusE6ZmDZReBHCoYSNK6JaBHapKm5zCQEMVA9UpU9fIFqVxOlctGpKqj1YFA0j8rDR6PR9NzGEjI1fS2jqg0XoTM58bPOjs7W3YRyKaEEKg4UQcAuDgnXfPzGEgoZna9Em4sYcROVC+v6uWzI+5TkqnqTEPoOjZ5/Xpofh4DCbmSW8JIkF3LrRLuQyJtvjlWCwBISohD/yxtA1oBBhKKwIknYbeFEZXZbZ/aobx2KCM52/6jNQCA/P49Ed9Fe8xgICHSwAknedW2QbXyaGXXcp9LxgybQRdlWP6eZK3G5tbQ+JHCwRdE9VwGEpcwe4CaXcaR2KWcZlGlMlWlHE4je7/m9tU+gJGcaf/RGggR+Pfw3F5RPZeBhFyzFoFKXTXpmYPD/qwku9KS/f5GUHEbjCxTZz9gBkcxa4LcZ+83pwEAuX3TkJGibf2RIAYSikjriU7l1gfZYSRSALE6nMiqUFWsyPWy87a45UcIWetsUysOVgbGj4wdmhX18xlIyPFkhhE9IcOqYGJ1hWrnCrwjqqxHo0IZiL44dBp+AcR5gNF5F0b9fAYSMpRqrSSywogRocKKYGJFRaZKpW0mmdvn9H1L9iCEwK591QCAS77XC2ndE6N+DQYSh9Hbvxup4ovmpKdKKJEZRoxkRSgxq1JzU2Upo8VJz3tGOp5UGD8yKIezceymsvosqs40AACuLOyj6zUYSGxI70h2K5eClh1KZIQRM1s0rOrCMaJSDb6Om8JIkFXbrfc9zDyOIp2XOOXX2T7ZdxIA0DMtCZfmRjfdNyjeyAKRs2VkDcKZY/s0Pz49Mxfe4/tNLFH776lXrGHEbOmZg+E9/pXp79N2P2j9vN0YPjoT3B/RfF+ieV0ildQ1tIRm11xxaR/ExWm7mN65GEgUNOiiDOyrOGP5+5pR4VkZSpwcRtq+lxWhJIgVYGz0hLtIr6OXluOUF9QjPf7zRRV8foHE+DhcNaKv7tdhIHGZ7OxsVFZW6n5+tK0kwHdBwaxgEmv3kIrN35He18pQQsawe7jj+iPUnqZmH3Z+211z+fBspHWLfjBrEMeQOFAsJw4tlaz+CjzX0LElRrye3cKIKu9P9mJ26whXaHWv/3x5As0tfng8wHVj+sX0WgwkFnHaqPHYujj0B4ngc40INnYNI0GqlIPUpsJxEs2AVqedK52ssbkVZeXHAQDjhmWhd0ZyTK/HLhubyu2bjv1HvLqeG6nbxqouAZkzceweRoLYfUOd0Xq8RmodYXcNtad0bxWaWvyIi/NgxuUDY349tpA4lBUnEDv2iccyLVO1MBKkarlILquOC3bXuFPt2WZ89EUVgMDMmgtjbB0BGEhcK9IvIq0nMzutNxFLEFG90le9fGStaI4Hto6QHpt3HUWrTyAxIQ7Txw8w5DUZSBSlwiJC0ZzUVA4lTmwVaY8dghOZz8gwYgQVzmVkrCMn67HnYGDdkR+M7Y8eqdFd1bcjDCQ2FqmpNNIvG6NPRiqGErusL2Iku5abYmf0Zx/pHGJ0dw0HtKrP7xfY8J8KAMAF6V1jnlnTFge1UqeiHTRp1gqV0VLtejRW42BXd9FzvHIRNNLj469O4NipswCAOZMGITGhi2GvzRYSC8lI/0a0kug52ckaWxLr+zqp28Mp20Ed03u8avneG9E6wu4aZ/HWN2PLp4EZmpfm9sLIIb0NfX22kChMyxLysUz/DdKyeqveX9xWtJgYFXzMqsA7OvnHsmKuVsFtYmuJs8RyrBoRRszA7hq1CSGwruwwWlr9SErogluuGwKPR981azrCQOICg3PS8dXh2EILEFs3gFHX9Gjv9WJlRhDRctJv+xizwwmDiTPEeqwa1U3D1hH32bW/Gl9X1gAAfnRVLnqmdTX8PRhIHMCqVhLAmIpNpcGvRoaRWE72VoUTji2xJyOOU63HJ6f50rlO1TZi48eBgax5/TIwqUj/BfQ64xFCCFNeWaLTtU2yi9CpfYeju5Kvliv/agkkWlpJoqkM7VyxqRJEOmNFl46dP0MnM7rVzsgwYkbriF26a/ROb93y0SGDS2Idv1/g1fVforL6LJKTuuB/51+GXunGtI707p0a9n+2kDiEllYSLV030VwN2I7dAHYIIm1f36quHMBen6MTWT2G6VxsGaH2bPn0KCqrA7Nq5l07xLAw0h4GEhvQMrjVSNFWhHboBrBTEGnvvawcAHsu1T9bO7JiBpQZxymXiXeXfUe82LE3sDz82GGZGDs009T3YyBxEKNaSQB9oQRQr/KyaxBp772tCCXtsWr6sGrHjpGsnoId7bFqVFcN4NzuGrfx1jej5N/fAACye3VDsQmzas7FQCLBoJyMqMeRGMmsUAKo0QUgq//dbFa2lsjgpBYaWWvA6DlWjeyq4cwaZ2hp9eMfW79GY7MPifFxuPOHl6BrovlxgYHEJrR222idcRNNKAH0VYJWhRPZfe9Wc3owOde5n6+KAUX2InR6j1WtYcSsrhq2jqhHCIG1pYdw/FQDAKB4yhD07Z1iyXszkDiQ0aEEiL3LoL0Ttp6Kxa5972ZwWzAJcmIrXCxUCSNsHXGG0r1V2PtN4MJ5147OwfhLrDsfctqvRHq6bbQObo1mXZJoF01zagVolyDSHqd+JtEyK6CoFECA2I7VaLpoomkZccPYEadP+/2qwovVW74GAAwb2BP3zB6OLnHmXWGG035dIprF0qJdyVXmAEuj2TmEtGXlqq8qi2Ucimqhoz2xHq+qhBFST2V1Pd7ZdgAAcGGPZCycOczUMNIetpBIZmYrCWBuSwlg38rPKUGkM3b9bOh8RhyvKoURO7aOAM5tITlT14QV73+Js02tSEmOxy9vGYXMnt1Mf1+pLSTPPPMMPvjgAxw9ehTdunXDmDFjsGTJEmRlZYUeU1lZicceewylpaVISkrC1KlT8dBDDyE+no05QdGsS2JmSwlgr1/mbgghbbl1jIlTGHW8csEz6kxDUyv+vnk/zja1Ir6LBz+74VJLwkh7LG2PiYuLw5NPPokdO3bg3XffBQAsXLgwdL8QAj/96U/Ro0cPbN26FatWrUJZWRmeeuopK4vpONH82hmck677BJadnR36U0Hb8qhSJhm4D+zD6M8q2u9ybt90to64SHOrD29t3o9TNU3wAPjp9GEYdJG8ACu1y6a8vByzZs1CaWkpUlNTUVpaivnz5+PDDz9Eenpgp2zYsAH33XcfSktLkZCQoOl17dRlA+jrtgGi67oBouu+AfR14bTHql/oMitcvSHOqH0cC7agyGXGcavneIx2aq/ecSN2DiRO6rLx+fxY9a+vceBYLQDgxmsGY/LoHEvLoNSg1i1btqBPnz5ITQ0Uqry8HDk5OaEwAgAFBQVoaGjAgQMHcPHFF8sqqqn0LpQW7ZLy0V4VOHhSi7XS7OiEq7cilP1L38gm8HNfS0ZAMfrzocjMOob1HpsMI+4ihEDJjkOhMDJtfH/Lw0h7pAWSbdu2YdmyZVi6dGnotrq6OqSlpYU9LhhO6urqLC2fXZgdSgDjgsm5ZAeLaFjVD9/2fWS3nuj5fBhiOmbm8R7L8ckwYj5PnAcmr7qumRAC7+04HFprZNKIvvjRVYNMXxZeCymBZNOmTbj//vvx9NNPY8KECaHbU1JSUFNTE/ZYr9cbus/JrFxOXk8oAcwLJipSYSCgSuFEKy2VrptCi9mhO9bjlBfLs0ZaalclKnwhBN7e8jV27asGAFx+aR/8z00j0SVOftkACYHk7bffxuOPP47nnnsO48ePD7svPz8fFRUV8Hq9oZaR3bt3Izk5GQMGDLC6qLah52rAwRMRg0mACgGkM07a507uIrKq1U9WEGHriD41tY3SW0iEENjwnwp8VH4CADBySG/81//Lg/fMWWll6tmze9j/LR3UumLFCjz33HP4wx/+gJEjR553vxACP/zhDzF06FA8/PDD8Hq9uPPOOzFmzBj84he/0Pw+dhvU2lYsrSTRhpIgPaHkXHarKFUPIFrYbZ9Hyy4BxS4hJIhhRD+7DmoVQmDzJ0dRWl4FABie2wt3XV+A+C7WLnx2rnMHtVoaSPLy8hAfH4/ExEQAgZ3k8XiwfPnyUECprKzEo48+GlqHZNq0aXjggQc0z7AB7B1IAPuGkiAVK0onBJDOqLjP2kBhewAAFJVJREFUjaZSQLFy/JNdg0jo+Qwk0gPJlk+PYvvnxwEAlwzsibtvKEBCfBepZQIkBxKruDmQAPpDCWBsMGnLqgrT6cFDCzeEkyCnTik3+jhmGDGGHQPJts+OYevuwPckv38P/M+PhiMxQX4YARhIbENmKAHMCyad6awiZdDQz00BJUhPUJE968uMYzyWQasMI+ezWyD5955j+NeuwHfh4ovS8fM5hUhKVCOMAAwktmLErBs7BhMynxtDiorMCtqxzp5hGGmfnQJJWXkVNu08AgDI7ZuGe+cUIjlJrUuwMJDYjAqhBGAwcROGFXOZ2dpnxDRehpGO2SWQfPzlCaz/TwUAYGB2Khb/eAS6dVUrjACKrdRK1tAzLfhcbU90DCcBek/+qu8/PRUmQ0znVA8hQOxBhNTwyb6ToTDSLzMF9/64UMkw0h62kNiAkQumGdFa0pbqlWssrF40ysn7EnBfaDF73JORx6dRYcTJrSOA+i0ku7+uxrs7Au91Ue/uWHLjCKR2S7TkvfVgl41NqRxKguxYoaq8UqUd96ceTgoqVgy+VjGIAM4PI4DageTzA6fw///9DQAgu1c3PHBTEdK6qxtGAAYSWzN6aXmzgklbKlSqKoeOaKmwP61ih6Bi1ewvM45hhpHoqRpIyg+dxjsfHoQAkNkzGQ/cVISMFH1ltRIDic2Zcb0bK4JJR2KpYJ0UNPRyU0AB5IcUK6efm3V8Gz1WxC1hBFAzkOw/4sXqLV/DL4DeGV3x4M0jdZfTagwkDmDWRfhkBhMyhtsCSpDRQUXWujdmhmwzBq26KYwA6gWSQ1W1eHPTfvj8Aj1Tk/DgvCJckJ5synuZgYHEIcy8MjCDibO4NaTYhdktfQwixlEpkFRW1+NvG/ehpdWPtG4JeHDeSGT17Gb4+5iJ034dInhCMCOYBE9gDCbO0FmFx7AihxXdjWZN43VrGFHJiTMNePOD/Whp9aNbUjzu/XGh7cJIexhIbG5QToZprSVtT2gMJ84UbcXIAKOfVWOezFxPhGFEvtO1TXhj0z40NvuQmBCHe+Zcin6ZqZGfaAMMJA5gZigJvQfDCYEBJhpWDrq2YlEzhhH5as82441N+1Df2Ir4Lh7cfcNwDHLQ4H4GEocwswvnvPc65+THgEIdcVt3kdUzvxhE3KOxuRVvbNoPb30z4jzAwpmXYNiAnrKLZSgGEoexorXkvPds56Ro15Bi1fLZdt0/RnJCWJEx9dzKJd4ZRtTg8/mxessBVNc0AgDm/yAfRRf3llwq4zGQOJCVrSUdlqGTk6aVlbGq1+dQZf+oqqOKXmZQkbnujdXHMYOIOoQQWFt6CIer6gAAsyflYvwl2ZJLZQ4GEgdTIZi0R9WQoIqO9g+DirZQoDe0qLbQnozvCYOIerZ9dgyfHzwNALhqRF9MGdNPconMw0DiAjK6cch4DCraqBYsoiEzrDOMqOfLw2fw4WfHAAAF3+uFmycPhsfjkVwq8zCQuISqrSUUOwYVe5PdYsggoqaT3obQxfL6XNAdC2cOQ5e4OMmlMhcDicu0PfkwnDhbpIqOgUUe2SEEYBBRWWNzK1b96+vQwmd331CA5CTnV9fO30LqEFtN3E1vpcggEz0VAkgQg4jahBB4d8chnKlrhgfAf88chswe9l+FVQsGEmKrCUUl2srVjQFGpQASxCBiD5/sq8ZXFYGB2TMnDkTB93pJLpF1GEgoDMMJGc0NXUcqBhCAIcRuTpxpwMaPKwAAef0yMG3cALkFshgDCXWI4YSsYLfAomr4aItBxH58Pj/+ue0gfH6BlOR4LJg+DHFxzp1R0x4GEtLk3BMcAwpZRUsAMDK02CFwtIchxN7+vfc4TngDK7H+19R89EhNklwi6zGQkC7tnfwYUkgWu4aIWDGEOMNJbwO2f3YcADB2WCZGDHbesvBaMJCQYTo7OTKsEBmDIcRZhBBYu+MQ/EIgJTkBN14zWHaRpGEgIUvwJBqOAY2iwe+Pc+05eBpHq88CAG76/mCkdkuUXCJ5GEiIJNBSwTC0uBtDiPM1t/qweddRAMDFORm4bGim5BLJxUBCpKhIFRIDi7MwgLhP2d4q1DW0wANg7jWDHH2dGi0YSIhsioHF3hhA3K2hqRWl5VUAgPGXZGFAVprkEsnHQELkUNFWeAww5mIAobY+/vIEWlr9iIvzYObEgbKLowQGEiICYEyFyVDzHQYQ6khTiw8ffXECQKB15IL0ZMklUgMDCREZxq2tMgwfFI1P91ejqcUHjwf4wbj+soujDAYSIpLGbrONGDwoVkIIfLLvJACg6OLerrmSrxYMJESktGhCgN7wwqBBVjl0vA6na5sAAJNG9JVcGrUwkBCRYzBYkOo+2R9oHcnskYy8/j0kl0YtcbILQERE5AbNLT7sP+IFAEy8tA/iXL7uyLkYSIiIiCyw/2gNWn0CADAm70LJpVEPAwkREZEFyg+dBgAMzE7DBRmc6nsuBhIiIiKT+Xx+HDxWCwAYlddbcmnUxEBCRERksiPV9Whp9QMACgb2klwaNTGQEBERmeybb1tH0rsnom/v7pJLoyYGEiIiIpMdOl4HABg6oIfrr+rbEQYSIiIiE/n8AsdPnwUADLqIa+V0hIGEiIjIRCfONISm+34vO01yadTFQEJERGSiyupA60hifBzHj3SCgYSIiMhEJ70NAIC+vbsjvgur3Y5wzxAREZnopLcRANDnAraOdIaBhIiIyETV3waSvhekSC6J2hhIiIiITHS2qRUAkNmTy8V3hoGEiIjIAr3TGUg6w0BCRERkgV7pXWUXQWkMJERERCZLTopHclK87GIojYGEiIjIZGndEmQXQXkMJERERCZL7ZYouwjKYyAhIiIyWUoyW0giYSAhIiIyWSq7bCJiICEiIjIZu2wiYyAhIiIyGbtsImMgISIiMllyUhfZRVAeAwkREZHJEuMZSCJhICEiIjJZYgKr20i4h4iIiEyWmMAWkkgYSIiIiEyWGM/qNhLuISIiIpOxhSQyjxBCyC4EERGRU7W0tCAhgdN+I2EgISIiIunYZUNERETSMZAQERGRdAwkREREJB0DCREREUnHQEJERETSMZAQERGRdAwkREREJB0DCREREUnHQEJERETSMZB04JlnnsH06dMxcuRITJw4EYsXL8axY8fCHlNZWYmFCxeiqKgI48aNw+OPP47W1lZJJdZv6dKlmDx5MkaNGoVx48bhJz/5CcrLy8MeU15ejnnz5mHEiBG44oorsHTpUkmlNd6iRYuQl5eH7du3h27bsWMHrr/+ehQWFuL73/8+Xn/9dYkljM3SpUsxdOhQFBUVYcSIESgqKsLixYtD9zvxs925cyduvfVWFBUVYfTo0bjxxhtD9zlpe6dNm4aioqLQX2FhIfLy8rB+/XoAztrWoOrqaixevBgTJkzAmDFjMHfuXJSVlYXud9J313UEtevZZ58Vn3/+uWhpaRG1tbXi3nvvFTNnzgzd7/f7xbRp08SDDz4o6uvrxdGjR8X06dPFb37zG4ml1ufAgQOipqZGCCFES0uLePHFF8X48eOF3+8XQghRV1cnJkyYIJ599lnR1NQkvvjiC3HFFVeIl156SWaxDbF69Woxf/58kZeXJ7Zt2yaEEKKiokIUFhaK1157TbS0tIjS0lIxcuRIsW7dOsml1eeFF14QN910U7v3OfGz/fjjj8WoUaPEP/7xD9HU1CR8Pp/YtWuXEMKZ29vWK6+8IsaOHSuampocu6133XWXuPnmm8Xp06eF3+8XL774ohgxYoTwer2O++66DQOJRnv37hV5eXmhinvHjh1i2LBh4syZM6HHrF+/XhQWForm5mZZxYxZU1OT+Mtf/iLy8vLEqVOnhBBCrFq1SowfP174fL7Q415++WUxefJkWcU0RGVlpZg0aZKorKwUQ4YMCQWSF154QcyaNSvssU888YS47bbbZBQzZp0FEid+tjfddJP47W9/2+59TtzetqZOnSqeeeYZIYRzt3XGjBnilVdeCf2/vr5eDBkyROzatctx3123YZeNRlu2bEGfPn2QmpoKINAUmpOTg/T09NBjCgoK0NDQgAMHDsgqpm6bN2/G6NGjMXz4cDz11FO47bbb0KNHDwCBbc3Pz0dc3HeHS0FBAQ4fPoz6+npZRY7ZL3/5S9xxxx3IysoKu728vBwFBQVhtxUUFGDPnj1WFs9Qe/bswfjx43H11Vdj8eLFqKioAOC8z7axsRE7d+5EXFwcZs+ejcsuuww33HAD3n//fQDO2962tm/fjoMHD2Lu3LkAnLutCxYswLp163DixAm0tLRgxYoV6N+/P/Ly8hz53XWTeNkFsINt27Zh2bJlYf2vdXV1SEtLC3tcMJzU1dVZWj4jXHnllSgrK0NNTQ1Wr14dVkm3t63B/9fV1aF79+6WltUIr776KgBg9uzZods8Hg+AwDYNHDgw7PFpaWm2PYlPmTIFN9xwA7Kzs1FVVYWnnnoK8+fPx5o1axz32Xq9Xvj9fqxZswZ//OMfkZ+fjw0bNuDnP/85VqxY4bjtbev111/HxIkT0adPHwDO/N4CQFFREdasWYOJEyciPj4e6enpWLp0KRITEx333XUbBpIINm3ahPvvvx9PP/00JkyYELo9JSUFNTU1YY/1er2h++wqLS0NxcXFGD16NAYMGIAhQ4YgJSUFx48fD3tccNvtuK2HDx/G73//e7z55pthtwshALT/2dbU1Nj2BD5o0KDQvy+88EI88cQTGDVqFHbu3Om4zzb4GV1//fUYNmwYAGDy5Mm47LLLsGHDBsdtb1BVVRU2btyIZcuWhW5z4rYKIVBcXIwxY8agrKwM3bt3x6ZNm7BgwQKsWLHCcd9dt2GXTSfefvtt3H///XjuuedwzTXXhN2Xn5+PioqKUAgBgN27dyM5ORkDBgywuKTG8vl8aG1txTfffAMgsK179+6F3+8PPWb37t3Iycmx5Rf9o48+gtfrxfXXX4+xY8di7NixAICf/exneOSRR5Cfn4/du3eHPWf37t0YOnSojOKawuPxQAjhuM82JSUF/fr16/B+p21v0MqVK5GVlYUrrrgidJsTt9Xr9aKiogLFxcVITU1FXFwcrrnmGvTr1w9bt25FXl6e47+7jiZ5DIuy/vrXv4pRo0aJjz76qN37/X6/mDFjhnjwwQdFXV2dOHLkiJg5c6YtZ9m8/PLL4uTJk0IIIaqrq8XDDz8sRo8eLU6cOCGECMxMuPzyy8Xvfvc70djYKL744gtx1VVX2Xa0fmNjozh27FjY35AhQ0RJSYnwer3iyJEjorCwULz++uuiublZlJWViVGjRtl2pH5JSUlogPKJEyfEkiVLxNVXXy3q6+sd99kKETieJ0yYIPbu3Sv8fr9Yv369GD58uPj0008dub2tra1i4sSJ4s9//nPY7U7cViECA3cffvhhUVtbK/x+v9i4caMoKCgQ27dvd9x31208QnzbTk1h8vLyEB8fj8TERACBpkKPx4Ply5dj5MiRAALrkDz66KMoLS1FUlISpk2bhgceeAAJCQkyix61hQsX4rPPPkN9fT1SUlJQUFCARYsWhZq8AeDLL7/EY489hs8//xwpKSm48cYbsWjRIomlNlZ+fj5efPFFjBs3DgBQVlaGJ554AgcOHECvXr2wYMGC0GBBu7njjjuwa9cuNDQ0IC0tDaNGjcI999yDnJwcAM78bP/0pz/htddeQ21tLfr374+7774bkyZNAuC87X3//fexZMkSbN68GRkZGWH3OW1bAeDQoUN48sknsXPnTjQ3NyM7OxvFxcWh8WBO+u66DQMJERERSccxJERERCQdAwkRERFJx0BCRERE0jGQEBERkXQMJERERCQdAwkRERFJx0BCRERE0jGQEBERkXQMJERERCQdr/ZL5CDNzc2hiwVu374dSUlJ5z3mnXfewcqVK1FeXo6mpiZkZWVh3LhxuPXWW5GbmwsAKC0tRXFx8XnP9Xg8eOihh9q9j4goFgwkRA7ywQcf4OzZs/B4PPjggw9w3XXXhd3/yCOPYNWqVZg7dy4WLFiAbt26Yf/+/XjjjTdw55134r333gs91uPx4Pnnn0dmZmbYa/Tt29eSbSEid2EgIXKQkpIS5OTkQAiBkpKSsECydu1avPHGG3j++edx7bXXhm4fPXo05s6di9WrV5/3enl5eaGL8BERmYmBhMghGhoasHnzZsybNw9CCLz66qtoaGhAcnIyAGDFihUoKioKCyNtzZo1y8riEhGF4aBWIofYuHEjGhsbMXXqVEydOhUNDQ3YtGkTAKC1tRW7du3CuHHjonpNn8933h8RkRnYQkLkECUlJejXrx/y8/MBAP3790dJSQmmTp2KM2fOoKWlBVlZWWHPEULA7/eH/t+lS5ew+6ZMmRL2eI/Hg5UrV2L48OEmbgkRuREDCZED1NXVYevWrbjttttCt02ZMgUvvfQS6uvrO3zer371K/z9738P/X/dunVhY0aWLVt23qDW4EwcIiIjscuGyAHWr1+P5uZmXH755aitrUVtbS0mTpyIpqYmbNiwARkZGUhISMDx48fDnrdo0SK89dZbeOyxx+DxeMLu83g8GDx4MIYNGxb217VrVys3jYhcgi0kRA6wdu1aAMAtt9wSdrvH40FJSQlmzJiBwsJCbNu2DXfddVfo/uzsbGRnZ3faikJEZAUGEiKbq62txYcffojZs2dj+vTpYff985//xOrVq1FXV4d58+bhnnvuwdq1a88bGyKEgBDCymITEYVhICGyuffeew+tra1hK60G9e7dGytXrsS6deswa9YszJkzB/fddx927NiBK6+8EikpKaiqqsJbb72F+Ph4JCYmhp4rhMCePXtw6tSp816zT58+lmwbEbmHR/BnEZGt3X777Th16lS7C5sBwJw5c5Ceno7ly5cDCLSa/O1vf0N5eTmam5tDS8cXFxeHLR1/6623tvt6xcXFeOihh8zZGCJyLQYSIiIiko6zbIiIiEg6BhIiIiKSjoGEiIiIpGMgISIiIukYSIiIiEg6BhIiIiKS7v8AGsJHqEMbw5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950" y="463550"/>
            <a:ext cx="2847975" cy="46200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73724" y="4689761"/>
            <a:ext cx="5035353" cy="338554"/>
          </a:xfrm>
          <a:prstGeom prst="rect">
            <a:avLst/>
          </a:prstGeom>
        </p:spPr>
        <p:txBody>
          <a:bodyPr wrap="none">
            <a:spAutoFit/>
          </a:bodyPr>
          <a:lstStyle/>
          <a:p>
            <a:r>
              <a:rPr lang="en-US" sz="1600" dirty="0">
                <a:hlinkClick r:id="rId5"/>
              </a:rPr>
              <a:t>https://</a:t>
            </a:r>
            <a:r>
              <a:rPr lang="en-US" sz="1600" dirty="0" err="1">
                <a:hlinkClick r:id="rId5"/>
              </a:rPr>
              <a:t>github.com</a:t>
            </a:r>
            <a:r>
              <a:rPr lang="en-US" sz="1600" dirty="0">
                <a:hlinkClick r:id="rId5"/>
              </a:rPr>
              <a:t>/</a:t>
            </a:r>
            <a:r>
              <a:rPr lang="en-US" sz="1600" dirty="0" err="1">
                <a:hlinkClick r:id="rId5"/>
              </a:rPr>
              <a:t>justinmccoy</a:t>
            </a:r>
            <a:r>
              <a:rPr lang="en-US" sz="1600" dirty="0">
                <a:hlinkClick r:id="rId5"/>
              </a:rPr>
              <a:t>/</a:t>
            </a:r>
            <a:r>
              <a:rPr lang="en-US" sz="1600" dirty="0" err="1">
                <a:hlinkClick r:id="rId5"/>
              </a:rPr>
              <a:t>watson</a:t>
            </a:r>
            <a:r>
              <a:rPr lang="en-US" sz="1600" dirty="0">
                <a:hlinkClick r:id="rId5"/>
              </a:rPr>
              <a:t>-dojo-pm-tester</a:t>
            </a:r>
            <a:endParaRPr lang="en-US" sz="1600" dirty="0"/>
          </a:p>
        </p:txBody>
      </p:sp>
    </p:spTree>
    <p:extLst>
      <p:ext uri="{BB962C8B-B14F-4D97-AF65-F5344CB8AC3E}">
        <p14:creationId xmlns:p14="http://schemas.microsoft.com/office/powerpoint/2010/main" val="1310462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SystemML</a:t>
            </a:r>
            <a:endParaRPr lang="en-US" dirty="0"/>
          </a:p>
        </p:txBody>
      </p:sp>
    </p:spTree>
    <p:extLst>
      <p:ext uri="{BB962C8B-B14F-4D97-AF65-F5344CB8AC3E}">
        <p14:creationId xmlns:p14="http://schemas.microsoft.com/office/powerpoint/2010/main" val="16447547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504950"/>
            <a:ext cx="4699000" cy="2476500"/>
          </a:xfrm>
          <a:prstGeom prst="rect">
            <a:avLst/>
          </a:prstGeom>
        </p:spPr>
      </p:pic>
      <p:sp>
        <p:nvSpPr>
          <p:cNvPr id="3" name="Title 2"/>
          <p:cNvSpPr>
            <a:spLocks noGrp="1"/>
          </p:cNvSpPr>
          <p:nvPr>
            <p:ph type="title"/>
          </p:nvPr>
        </p:nvSpPr>
        <p:spPr/>
        <p:txBody>
          <a:bodyPr/>
          <a:lstStyle/>
          <a:p>
            <a:r>
              <a:rPr lang="en-US" dirty="0"/>
              <a:t>Apache </a:t>
            </a:r>
            <a:r>
              <a:rPr lang="en-US" dirty="0" err="1"/>
              <a:t>SystemML</a:t>
            </a:r>
            <a:r>
              <a:rPr lang="en-US" dirty="0"/>
              <a:t> </a:t>
            </a:r>
            <a:endParaRPr lang="en-US" dirty="0">
              <a:latin typeface="HelvNeue Roman for IBM" charset="0"/>
              <a:ea typeface="HelvNeue Roman for IBM" charset="0"/>
              <a:cs typeface="HelvNeue Roman for IBM" charset="0"/>
            </a:endParaRPr>
          </a:p>
        </p:txBody>
      </p:sp>
      <p:sp>
        <p:nvSpPr>
          <p:cNvPr id="2" name="Text Placeholder 1"/>
          <p:cNvSpPr>
            <a:spLocks noGrp="1"/>
          </p:cNvSpPr>
          <p:nvPr>
            <p:ph sz="quarter" idx="14"/>
          </p:nvPr>
        </p:nvSpPr>
        <p:spPr>
          <a:xfrm>
            <a:off x="3886200" y="1047750"/>
            <a:ext cx="4800600" cy="3733800"/>
          </a:xfrm>
        </p:spPr>
        <p:txBody>
          <a:bodyPr>
            <a:noAutofit/>
          </a:bodyPr>
          <a:lstStyle/>
          <a:p>
            <a:r>
              <a:rPr lang="en-US" dirty="0"/>
              <a:t>Goal: Take the</a:t>
            </a:r>
            <a:r>
              <a:rPr lang="en-US" baseline="0" dirty="0"/>
              <a:t> linear algebra formulation of an algorithm and make it </a:t>
            </a:r>
            <a:r>
              <a:rPr lang="en-US" baseline="0"/>
              <a:t>scale automatically</a:t>
            </a:r>
          </a:p>
          <a:p>
            <a:endParaRPr lang="en-US" baseline="0" dirty="0"/>
          </a:p>
          <a:p>
            <a:endParaRPr lang="en-US" baseline="0" dirty="0"/>
          </a:p>
          <a:p>
            <a:endParaRPr lang="en-US" baseline="0" dirty="0"/>
          </a:p>
          <a:p>
            <a:endParaRPr lang="en-US" dirty="0"/>
          </a:p>
          <a:p>
            <a:endParaRPr lang="en-US" baseline="0" dirty="0"/>
          </a:p>
          <a:p>
            <a:endParaRPr lang="en-US" dirty="0"/>
          </a:p>
          <a:p>
            <a:endParaRPr lang="en-US" baseline="0" dirty="0"/>
          </a:p>
          <a:p>
            <a:endParaRPr lang="en-US" dirty="0"/>
          </a:p>
          <a:p>
            <a:endParaRPr lang="en-US" baseline="0" dirty="0"/>
          </a:p>
          <a:p>
            <a:endParaRPr lang="en-US" baseline="0" dirty="0"/>
          </a:p>
          <a:p>
            <a:r>
              <a:rPr lang="en-US" baseline="0" dirty="0"/>
              <a:t>IBM Research technology, now an open-source Apache project</a:t>
            </a:r>
            <a:r>
              <a:rPr lang="en-US" dirty="0"/>
              <a:t>.</a:t>
            </a:r>
          </a:p>
          <a:p>
            <a:r>
              <a:rPr lang="en-US" baseline="0" dirty="0"/>
              <a:t>Try</a:t>
            </a:r>
            <a:r>
              <a:rPr lang="en-US" dirty="0"/>
              <a:t> SystemML online on the IBM Data Science Experience: </a:t>
            </a:r>
            <a:r>
              <a:rPr lang="en-US" dirty="0">
                <a:hlinkClick r:id="rId4"/>
              </a:rPr>
              <a:t>http://datascience.ibm.com</a:t>
            </a:r>
            <a:r>
              <a:rPr lang="en-US" dirty="0"/>
              <a:t> </a:t>
            </a:r>
            <a:endParaRPr lang="en-US" baseline="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7613" y="1047750"/>
            <a:ext cx="740162" cy="11239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2733" y="1628625"/>
            <a:ext cx="4699000" cy="2476500"/>
          </a:xfrm>
          <a:prstGeom prst="rect">
            <a:avLst/>
          </a:prstGeom>
        </p:spPr>
      </p:pic>
      <p:sp>
        <p:nvSpPr>
          <p:cNvPr id="4" name="Slide Number Placeholder 3"/>
          <p:cNvSpPr>
            <a:spLocks noGrp="1"/>
          </p:cNvSpPr>
          <p:nvPr>
            <p:ph type="sldNum" sz="quarter" idx="2"/>
          </p:nvPr>
        </p:nvSpPr>
        <p:spPr>
          <a:xfrm>
            <a:off x="696570" y="4271411"/>
            <a:ext cx="232436" cy="241092"/>
          </a:xfrm>
        </p:spPr>
        <p:txBody>
          <a:bodyPr/>
          <a:lstStyle/>
          <a:p>
            <a:fld id="{86CB4B4D-7CA3-9044-876B-883B54F8677D}" type="slidenum">
              <a:rPr lang="uk-UA" smtClean="0"/>
              <a:t>75</a:t>
            </a:fld>
            <a:endParaRPr lang="uk-UA"/>
          </a:p>
        </p:txBody>
      </p:sp>
      <p:sp>
        <p:nvSpPr>
          <p:cNvPr id="6" name="Rectangle 5"/>
          <p:cNvSpPr/>
          <p:nvPr/>
        </p:nvSpPr>
        <p:spPr>
          <a:xfrm>
            <a:off x="41010" y="2038972"/>
            <a:ext cx="2669642" cy="323165"/>
          </a:xfrm>
          <a:prstGeom prst="rect">
            <a:avLst/>
          </a:prstGeom>
        </p:spPr>
        <p:txBody>
          <a:bodyPr wrap="none">
            <a:spAutoFit/>
          </a:bodyPr>
          <a:lstStyle/>
          <a:p>
            <a:pPr marL="176215" lvl="1" indent="0"/>
            <a:r>
              <a:rPr lang="en-US" sz="1500" dirty="0">
                <a:latin typeface="HelvNeue Roman for IBM" charset="0"/>
                <a:ea typeface="HelvNeue Roman for IBM" charset="0"/>
                <a:cs typeface="HelvNeue Roman for IBM" charset="0"/>
                <a:hlinkClick r:id="rId7"/>
              </a:rPr>
              <a:t>http://systemml.apache.org</a:t>
            </a:r>
            <a:endParaRPr lang="en-US" sz="1500" dirty="0">
              <a:latin typeface="HelvNeue Roman for IBM" charset="0"/>
              <a:ea typeface="HelvNeue Roman for IBM" charset="0"/>
              <a:cs typeface="HelvNeue Roman for IBM" charset="0"/>
            </a:endParaRPr>
          </a:p>
        </p:txBody>
      </p:sp>
      <p:sp>
        <p:nvSpPr>
          <p:cNvPr id="10" name="Rounded Rectangle 9"/>
          <p:cNvSpPr/>
          <p:nvPr/>
        </p:nvSpPr>
        <p:spPr>
          <a:xfrm>
            <a:off x="582276" y="2647950"/>
            <a:ext cx="1862743" cy="1864553"/>
          </a:xfrm>
          <a:prstGeom prst="roundRect">
            <a:avLst/>
          </a:prstGeom>
          <a:solidFill>
            <a:srgbClr val="162B59"/>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endParaRPr lang="en-US" sz="1200">
              <a:latin typeface="Helvetica Light"/>
              <a:ea typeface="Helvetica Light"/>
              <a:cs typeface="Helvetica Light"/>
              <a:sym typeface="Helvetica Light"/>
            </a:endParaRPr>
          </a:p>
        </p:txBody>
      </p:sp>
      <p:sp>
        <p:nvSpPr>
          <p:cNvPr id="14" name="Rectangle 13"/>
          <p:cNvSpPr/>
          <p:nvPr/>
        </p:nvSpPr>
        <p:spPr>
          <a:xfrm>
            <a:off x="779826" y="3011595"/>
            <a:ext cx="1428372" cy="1200329"/>
          </a:xfrm>
          <a:prstGeom prst="rect">
            <a:avLst/>
          </a:prstGeom>
        </p:spPr>
        <p:txBody>
          <a:bodyPr wrap="square">
            <a:spAutoFit/>
          </a:bodyPr>
          <a:lstStyle/>
          <a:p>
            <a:pPr algn="ctr"/>
            <a:r>
              <a:rPr lang="en-US" sz="1800" dirty="0">
                <a:latin typeface="HelvNeue Roman for IBM" charset="0"/>
                <a:ea typeface="HelvNeue Roman for IBM" charset="0"/>
                <a:cs typeface="HelvNeue Roman for IBM" charset="0"/>
              </a:rPr>
              <a:t>Now a Top Level Apache Project!</a:t>
            </a:r>
          </a:p>
        </p:txBody>
      </p:sp>
      <p:sp>
        <p:nvSpPr>
          <p:cNvPr id="15" name="Rectangle 14"/>
          <p:cNvSpPr/>
          <p:nvPr/>
        </p:nvSpPr>
        <p:spPr>
          <a:xfrm rot="5400000">
            <a:off x="1395029" y="3164268"/>
            <a:ext cx="276404" cy="1823576"/>
          </a:xfrm>
          <a:prstGeom prst="rect">
            <a:avLst/>
          </a:prstGeom>
        </p:spPr>
        <p:txBody>
          <a:bodyPr wrap="square">
            <a:spAutoFit/>
          </a:bodyPr>
          <a:lstStyle/>
          <a:p>
            <a:r>
              <a:rPr lang="en-US" sz="11250" dirty="0">
                <a:latin typeface="HelvNeue Roman for IBM" charset="0"/>
                <a:ea typeface="HelvNeue Roman for IBM" charset="0"/>
                <a:cs typeface="HelvNeue Roman for IBM" charset="0"/>
              </a:rPr>
              <a:t>]</a:t>
            </a:r>
          </a:p>
        </p:txBody>
      </p:sp>
    </p:spTree>
    <p:extLst>
      <p:ext uri="{BB962C8B-B14F-4D97-AF65-F5344CB8AC3E}">
        <p14:creationId xmlns:p14="http://schemas.microsoft.com/office/powerpoint/2010/main" val="2158679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nodeType="withEffect">
                                  <p:stCondLst>
                                    <p:cond delay="3000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ntr" presetSubtype="0" fill="hold" nodeType="withEffect">
                                  <p:stCondLst>
                                    <p:cond delay="3000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Linear Algebra</a:t>
            </a:r>
            <a:br>
              <a:rPr lang="en-US" dirty="0"/>
            </a:br>
            <a:r>
              <a:rPr lang="en-US" dirty="0"/>
              <a:t>is the Language of Machine Learning.</a:t>
            </a:r>
          </a:p>
        </p:txBody>
      </p:sp>
      <p:sp>
        <p:nvSpPr>
          <p:cNvPr id="2" name="Text Placeholder 1"/>
          <p:cNvSpPr>
            <a:spLocks noGrp="1"/>
          </p:cNvSpPr>
          <p:nvPr>
            <p:ph sz="quarter" idx="14"/>
          </p:nvPr>
        </p:nvSpPr>
        <p:spPr>
          <a:xfrm>
            <a:off x="3886200" y="1168960"/>
            <a:ext cx="4800600" cy="3469715"/>
          </a:xfrm>
        </p:spPr>
        <p:txBody>
          <a:bodyPr>
            <a:normAutofit/>
          </a:bodyPr>
          <a:lstStyle/>
          <a:p>
            <a:r>
              <a:rPr lang="en-US" sz="2800" dirty="0">
                <a:latin typeface="HelvNeue Roman for IBM" charset="0"/>
                <a:ea typeface="HelvNeue Roman for IBM" charset="0"/>
                <a:cs typeface="HelvNeue Roman for IBM" charset="0"/>
                <a:sym typeface="HelvNeue Light for IBM"/>
              </a:rPr>
              <a:t>Linear algebra is </a:t>
            </a:r>
          </a:p>
          <a:p>
            <a:endParaRPr lang="en-US" sz="1600" dirty="0">
              <a:solidFill>
                <a:srgbClr val="C00000"/>
              </a:solidFill>
              <a:sym typeface="HelvNeue Light for IBM"/>
            </a:endParaRPr>
          </a:p>
          <a:p>
            <a:r>
              <a:rPr lang="en-US" sz="2800" dirty="0">
                <a:solidFill>
                  <a:srgbClr val="C00000"/>
                </a:solidFill>
                <a:latin typeface="HelvNeue Bold for IBM" charset="0"/>
                <a:ea typeface="HelvNeue Bold for IBM" charset="0"/>
                <a:cs typeface="HelvNeue Bold for IBM" charset="0"/>
                <a:sym typeface="HelvNeue Light for IBM"/>
              </a:rPr>
              <a:t>powerful</a:t>
            </a:r>
            <a:r>
              <a:rPr lang="en-US" sz="2800" dirty="0">
                <a:sym typeface="HelvNeue Light for IBM"/>
              </a:rPr>
              <a:t>,</a:t>
            </a:r>
          </a:p>
          <a:p>
            <a:endParaRPr lang="en-US" sz="2800" dirty="0">
              <a:sym typeface="HelvNeue Light for IBM"/>
            </a:endParaRPr>
          </a:p>
          <a:p>
            <a:r>
              <a:rPr lang="en-US" sz="2800" dirty="0">
                <a:solidFill>
                  <a:srgbClr val="C00000"/>
                </a:solidFill>
                <a:latin typeface="HelvNeue Bold for IBM" charset="0"/>
                <a:ea typeface="HelvNeue Bold for IBM" charset="0"/>
                <a:cs typeface="HelvNeue Bold for IBM" charset="0"/>
                <a:sym typeface="HelvNeue Light for IBM"/>
              </a:rPr>
              <a:t>precise</a:t>
            </a:r>
            <a:r>
              <a:rPr lang="en-US" sz="2800" dirty="0">
                <a:sym typeface="HelvNeue Light for IBM"/>
              </a:rPr>
              <a:t>, </a:t>
            </a:r>
          </a:p>
          <a:p>
            <a:endParaRPr lang="en-US" sz="2800" dirty="0">
              <a:sym typeface="HelvNeue Light for IBM"/>
            </a:endParaRPr>
          </a:p>
          <a:p>
            <a:r>
              <a:rPr lang="en-US" sz="2800" dirty="0">
                <a:latin typeface="HelvNeue Roman for IBM" charset="0"/>
                <a:ea typeface="HelvNeue Roman for IBM" charset="0"/>
                <a:cs typeface="HelvNeue Roman for IBM" charset="0"/>
                <a:sym typeface="HelvNeue Light for IBM"/>
              </a:rPr>
              <a:t>and</a:t>
            </a:r>
            <a:r>
              <a:rPr lang="en-US" sz="2800" dirty="0">
                <a:sym typeface="HelvNeue Light for IBM"/>
              </a:rPr>
              <a:t> </a:t>
            </a:r>
            <a:r>
              <a:rPr lang="en-US" sz="2800" dirty="0">
                <a:solidFill>
                  <a:srgbClr val="C00000"/>
                </a:solidFill>
                <a:latin typeface="HelvNeue Bold for IBM" charset="0"/>
                <a:ea typeface="HelvNeue Bold for IBM" charset="0"/>
                <a:cs typeface="HelvNeue Bold for IBM" charset="0"/>
                <a:sym typeface="HelvNeue Light for IBM"/>
              </a:rPr>
              <a:t>high-level</a:t>
            </a:r>
            <a:r>
              <a:rPr lang="en-US" sz="2800" dirty="0">
                <a:sym typeface="HelvNeue Light for IBM"/>
              </a:rPr>
              <a:t>.</a:t>
            </a:r>
            <a:endParaRPr lang="en-US" sz="2800" dirty="0"/>
          </a:p>
        </p:txBody>
      </p:sp>
      <p:sp>
        <p:nvSpPr>
          <p:cNvPr id="7" name="Rectangle 6"/>
          <p:cNvSpPr/>
          <p:nvPr/>
        </p:nvSpPr>
        <p:spPr>
          <a:xfrm>
            <a:off x="4572000" y="2203884"/>
            <a:ext cx="4076700" cy="623248"/>
          </a:xfrm>
          <a:prstGeom prst="rect">
            <a:avLst/>
          </a:prstGeom>
        </p:spPr>
        <p:txBody>
          <a:bodyPr wrap="square">
            <a:spAutoFit/>
          </a:bodyPr>
          <a:lstStyle/>
          <a:p>
            <a:r>
              <a:rPr lang="en-US" sz="1725" i="1" dirty="0">
                <a:solidFill>
                  <a:srgbClr val="2A4955"/>
                </a:solidFill>
                <a:latin typeface="Georgia" charset="0"/>
                <a:ea typeface="Georgia" charset="0"/>
                <a:cs typeface="Georgia" charset="0"/>
                <a:sym typeface="HelvNeue Light for IBM"/>
              </a:rPr>
              <a:t>Express complex transformations over large arrays of data</a:t>
            </a:r>
            <a:r>
              <a:rPr lang="mr-IN" sz="1725" i="1" dirty="0">
                <a:solidFill>
                  <a:srgbClr val="2A4955"/>
                </a:solidFill>
                <a:latin typeface="Georgia" charset="0"/>
                <a:ea typeface="Georgia" charset="0"/>
                <a:cs typeface="Georgia" charset="0"/>
                <a:sym typeface="HelvNeue Light for IBM"/>
              </a:rPr>
              <a:t>…</a:t>
            </a:r>
            <a:endParaRPr lang="en-US" sz="1725" i="1" dirty="0">
              <a:solidFill>
                <a:srgbClr val="2A4955"/>
              </a:solidFill>
              <a:latin typeface="Georgia" charset="0"/>
              <a:ea typeface="Georgia" charset="0"/>
              <a:cs typeface="Georgia" charset="0"/>
              <a:sym typeface="HelvNeue Light for IBM"/>
            </a:endParaRPr>
          </a:p>
        </p:txBody>
      </p:sp>
      <p:sp>
        <p:nvSpPr>
          <p:cNvPr id="8" name="Rectangle 7"/>
          <p:cNvSpPr/>
          <p:nvPr/>
        </p:nvSpPr>
        <p:spPr>
          <a:xfrm>
            <a:off x="4572000" y="4031218"/>
            <a:ext cx="4343400" cy="357790"/>
          </a:xfrm>
          <a:prstGeom prst="rect">
            <a:avLst/>
          </a:prstGeom>
        </p:spPr>
        <p:txBody>
          <a:bodyPr wrap="square">
            <a:spAutoFit/>
          </a:bodyPr>
          <a:lstStyle/>
          <a:p>
            <a:r>
              <a:rPr lang="mr-IN" sz="1725" i="1" dirty="0">
                <a:solidFill>
                  <a:srgbClr val="2A4955"/>
                </a:solidFill>
                <a:latin typeface="Georgia" charset="0"/>
                <a:ea typeface="Georgia" charset="0"/>
                <a:cs typeface="Georgia" charset="0"/>
                <a:sym typeface="HelvNeue Light for IBM"/>
              </a:rPr>
              <a:t>…</a:t>
            </a:r>
            <a:r>
              <a:rPr lang="en-US" sz="1725" i="1" dirty="0">
                <a:solidFill>
                  <a:srgbClr val="2A4955"/>
                </a:solidFill>
                <a:latin typeface="Georgia" charset="0"/>
                <a:ea typeface="Georgia" charset="0"/>
                <a:cs typeface="Georgia" charset="0"/>
                <a:sym typeface="HelvNeue Light for IBM"/>
              </a:rPr>
              <a:t>using a small number of instructions.</a:t>
            </a:r>
          </a:p>
        </p:txBody>
      </p:sp>
      <p:sp>
        <p:nvSpPr>
          <p:cNvPr id="9" name="Rectangle 8"/>
          <p:cNvSpPr/>
          <p:nvPr/>
        </p:nvSpPr>
        <p:spPr>
          <a:xfrm>
            <a:off x="4572000" y="3208745"/>
            <a:ext cx="4572000" cy="357790"/>
          </a:xfrm>
          <a:prstGeom prst="rect">
            <a:avLst/>
          </a:prstGeom>
        </p:spPr>
        <p:txBody>
          <a:bodyPr>
            <a:spAutoFit/>
          </a:bodyPr>
          <a:lstStyle/>
          <a:p>
            <a:r>
              <a:rPr lang="mr-IN" sz="1725" i="1" dirty="0">
                <a:solidFill>
                  <a:srgbClr val="2A4955"/>
                </a:solidFill>
                <a:latin typeface="Georgia" charset="0"/>
                <a:ea typeface="Georgia" charset="0"/>
                <a:cs typeface="Georgia" charset="0"/>
                <a:sym typeface="HelvNeue Light for IBM"/>
              </a:rPr>
              <a:t>…</a:t>
            </a:r>
            <a:r>
              <a:rPr lang="en-US" sz="1725" i="1" dirty="0">
                <a:solidFill>
                  <a:srgbClr val="2A4955"/>
                </a:solidFill>
                <a:latin typeface="Georgia" charset="0"/>
                <a:ea typeface="Georgia" charset="0"/>
                <a:cs typeface="Georgia" charset="0"/>
                <a:sym typeface="HelvNeue Light for IBM"/>
              </a:rPr>
              <a:t>in a clear and unambiguous way</a:t>
            </a:r>
          </a:p>
        </p:txBody>
      </p:sp>
      <p:sp>
        <p:nvSpPr>
          <p:cNvPr id="12" name="Rectangle 11"/>
          <p:cNvSpPr/>
          <p:nvPr/>
        </p:nvSpPr>
        <p:spPr>
          <a:xfrm>
            <a:off x="1676400" y="2769534"/>
            <a:ext cx="381000" cy="595035"/>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825510"/>
            <a:endParaRPr lang="en-US" sz="3200">
              <a:solidFill>
                <a:srgbClr val="FFFFFF"/>
              </a:solidFill>
              <a:latin typeface="Helvetica Light"/>
              <a:ea typeface="Helvetica Light"/>
              <a:cs typeface="Helvetica Light"/>
              <a:sym typeface="Helvetica Light"/>
            </a:endParaRPr>
          </a:p>
        </p:txBody>
      </p:sp>
      <p:sp>
        <p:nvSpPr>
          <p:cNvPr id="4" name="Slide Number Placeholder 3"/>
          <p:cNvSpPr>
            <a:spLocks noGrp="1"/>
          </p:cNvSpPr>
          <p:nvPr>
            <p:ph type="sldNum" sz="quarter" idx="2"/>
          </p:nvPr>
        </p:nvSpPr>
        <p:spPr/>
        <p:txBody>
          <a:bodyPr/>
          <a:lstStyle/>
          <a:p>
            <a:fld id="{86CB4B4D-7CA3-9044-876B-883B54F8677D}" type="slidenum">
              <a:rPr lang="uk-UA" smtClean="0"/>
              <a:t>76</a:t>
            </a:fld>
            <a:endParaRPr lang="uk-UA"/>
          </a:p>
        </p:txBody>
      </p:sp>
      <p:sp>
        <p:nvSpPr>
          <p:cNvPr id="5" name="Rectangle 4"/>
          <p:cNvSpPr/>
          <p:nvPr/>
        </p:nvSpPr>
        <p:spPr>
          <a:xfrm>
            <a:off x="3090863" y="-425086"/>
            <a:ext cx="4572000" cy="450123"/>
          </a:xfrm>
          <a:prstGeom prst="rect">
            <a:avLst/>
          </a:prstGeom>
        </p:spPr>
        <p:txBody>
          <a:bodyPr>
            <a:spAutoFit/>
          </a:bodyPr>
          <a:lstStyle/>
          <a:p>
            <a:pPr fontAlgn="base">
              <a:buFont typeface="Arial" charset="0"/>
              <a:buChar char="•"/>
            </a:pPr>
            <a:r>
              <a:rPr lang="pl-PL" dirty="0">
                <a:solidFill>
                  <a:srgbClr val="000000"/>
                </a:solidFill>
                <a:latin typeface="Arial" charset="0"/>
                <a:hlinkClick r:id="rId3"/>
              </a:rPr>
              <a:t>w3</a:t>
            </a:r>
            <a:endParaRPr lang="pl-PL" dirty="0">
              <a:solidFill>
                <a:srgbClr val="000000"/>
              </a:solidFill>
              <a:latin typeface="Arial" charset="0"/>
            </a:endParaRPr>
          </a:p>
          <a:p>
            <a:pPr fontAlgn="base"/>
            <a:r>
              <a:rPr lang="pl-PL" sz="1200" dirty="0">
                <a:latin typeface="HelveticaNeue-Light" charset="0"/>
              </a:rPr>
              <a:t>IBM </a:t>
            </a:r>
            <a:endParaRPr lang="pl-PL" dirty="0">
              <a:solidFill>
                <a:srgbClr val="000000"/>
              </a:solidFill>
              <a:latin typeface="Arial" charset="0"/>
            </a:endParaRPr>
          </a:p>
        </p:txBody>
      </p:sp>
    </p:spTree>
    <p:extLst>
      <p:ext uri="{BB962C8B-B14F-4D97-AF65-F5344CB8AC3E}">
        <p14:creationId xmlns:p14="http://schemas.microsoft.com/office/powerpoint/2010/main" val="3212469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par>
                          <p:cTn id="14" fill="hold">
                            <p:stCondLst>
                              <p:cond delay="1500"/>
                            </p:stCondLst>
                            <p:childTnLst>
                              <p:par>
                                <p:cTn id="15" presetID="10" presetClass="entr" presetSubtype="0" fill="hold" grpId="0" nodeType="afterEffect">
                                  <p:stCondLst>
                                    <p:cond delay="50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par>
                          <p:cTn id="18" fill="hold">
                            <p:stCondLst>
                              <p:cond delay="2500"/>
                            </p:stCondLst>
                            <p:childTnLst>
                              <p:par>
                                <p:cTn id="19" presetID="10" presetClass="entr" presetSubtype="0" fill="hold" grpId="0" nodeType="afterEffect">
                                  <p:stCondLst>
                                    <p:cond delay="50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7" grpId="0"/>
      <p:bldP spid="8" grpId="0"/>
      <p:bldP spid="9" grpId="0"/>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77</a:t>
            </a:fld>
            <a:endParaRPr lang="uk-UA"/>
          </a:p>
        </p:txBody>
      </p:sp>
      <p:sp>
        <p:nvSpPr>
          <p:cNvPr id="3" name="Title 2"/>
          <p:cNvSpPr>
            <a:spLocks noGrp="1"/>
          </p:cNvSpPr>
          <p:nvPr>
            <p:ph type="title"/>
          </p:nvPr>
        </p:nvSpPr>
        <p:spPr>
          <a:xfrm>
            <a:off x="473724" y="1168960"/>
            <a:ext cx="4174476" cy="1250389"/>
          </a:xfrm>
        </p:spPr>
        <p:txBody>
          <a:bodyPr>
            <a:normAutofit/>
          </a:bodyPr>
          <a:lstStyle/>
          <a:p>
            <a:r>
              <a:rPr lang="en-US" sz="3600" dirty="0"/>
              <a:t>The R Language: Linear algebra as a first-class citizen</a:t>
            </a:r>
          </a:p>
        </p:txBody>
      </p:sp>
      <p:sp>
        <p:nvSpPr>
          <p:cNvPr id="5" name="Rectangle 4"/>
          <p:cNvSpPr/>
          <p:nvPr/>
        </p:nvSpPr>
        <p:spPr>
          <a:xfrm>
            <a:off x="473724" y="2800350"/>
            <a:ext cx="2488126" cy="1200329"/>
          </a:xfrm>
          <a:prstGeom prst="rect">
            <a:avLst/>
          </a:prstGeom>
        </p:spPr>
        <p:txBody>
          <a:bodyPr wrap="square">
            <a:spAutoFit/>
          </a:bodyPr>
          <a:lstStyle/>
          <a:p>
            <a:r>
              <a:rPr lang="mr-IN" sz="3600" dirty="0">
                <a:solidFill>
                  <a:srgbClr val="000000"/>
                </a:solidFill>
                <a:latin typeface="Courier New" charset="0"/>
                <a:ea typeface="Courier New" charset="0"/>
                <a:cs typeface="Courier New" charset="0"/>
              </a:rPr>
              <a:t>&gt; 3 * 2</a:t>
            </a:r>
          </a:p>
          <a:p>
            <a:r>
              <a:rPr lang="mr-IN" sz="3600" dirty="0">
                <a:solidFill>
                  <a:srgbClr val="000000"/>
                </a:solidFill>
                <a:latin typeface="Courier New" charset="0"/>
                <a:ea typeface="Courier New" charset="0"/>
                <a:cs typeface="Courier New" charset="0"/>
              </a:rPr>
              <a:t>[1] 6</a:t>
            </a:r>
          </a:p>
        </p:txBody>
      </p:sp>
      <p:sp>
        <p:nvSpPr>
          <p:cNvPr id="6" name="Rectangle 5"/>
          <p:cNvSpPr/>
          <p:nvPr/>
        </p:nvSpPr>
        <p:spPr>
          <a:xfrm>
            <a:off x="4800600" y="2982054"/>
            <a:ext cx="2681879" cy="1302660"/>
          </a:xfrm>
          <a:prstGeom prst="rect">
            <a:avLst/>
          </a:prstGeom>
        </p:spPr>
        <p:txBody>
          <a:bodyPr wrap="square">
            <a:spAutoFit/>
          </a:bodyPr>
          <a:lstStyle/>
          <a:p>
            <a:r>
              <a:rPr lang="mr-IN" sz="3600" dirty="0">
                <a:solidFill>
                  <a:srgbClr val="000000"/>
                </a:solidFill>
                <a:latin typeface="Courier New" charset="0"/>
                <a:ea typeface="Courier New" charset="0"/>
                <a:cs typeface="Courier New" charset="0"/>
              </a:rPr>
              <a:t>&gt; 3 %*% 2</a:t>
            </a:r>
          </a:p>
          <a:p>
            <a:r>
              <a:rPr lang="mr-IN" sz="3600" dirty="0">
                <a:solidFill>
                  <a:srgbClr val="000000"/>
                </a:solidFill>
                <a:latin typeface="Courier New" charset="0"/>
                <a:ea typeface="Courier New" charset="0"/>
                <a:cs typeface="Courier New" charset="0"/>
              </a:rPr>
              <a:t>     [,1]</a:t>
            </a:r>
          </a:p>
          <a:p>
            <a:r>
              <a:rPr lang="mr-IN" sz="3600" dirty="0">
                <a:solidFill>
                  <a:srgbClr val="000000"/>
                </a:solidFill>
                <a:latin typeface="Courier New" charset="0"/>
                <a:ea typeface="Courier New" charset="0"/>
                <a:cs typeface="Courier New" charset="0"/>
              </a:rPr>
              <a:t>[1,]    6</a:t>
            </a:r>
          </a:p>
        </p:txBody>
      </p:sp>
      <p:sp>
        <p:nvSpPr>
          <p:cNvPr id="9" name="Rounded Rectangle 8"/>
          <p:cNvSpPr/>
          <p:nvPr/>
        </p:nvSpPr>
        <p:spPr>
          <a:xfrm>
            <a:off x="6486950" y="1168960"/>
            <a:ext cx="2117916" cy="904068"/>
          </a:xfrm>
          <a:prstGeom prst="roundRect">
            <a:avLst/>
          </a:prstGeom>
          <a:solidFill>
            <a:schemeClr val="tx1">
              <a:lumMod val="85000"/>
            </a:schemeClr>
          </a:solidFill>
          <a:ln>
            <a:solidFill>
              <a:schemeClr val="bg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solidFill>
                  <a:srgbClr val="003347"/>
                </a:solidFill>
                <a:effectLst/>
                <a:uFillTx/>
                <a:latin typeface="HelvNeue Roman for IBM" charset="0"/>
                <a:ea typeface="HelvNeue Roman for IBM" charset="0"/>
                <a:cs typeface="HelvNeue Roman for IBM" charset="0"/>
                <a:sym typeface="Helvetica Light"/>
              </a:rPr>
              <a:t>Matrix Multiply Operator</a:t>
            </a:r>
            <a:r>
              <a:rPr kumimoji="0" lang="en-US" sz="1800" b="0" i="0" u="none" strike="noStrike" cap="none" spc="0" normalizeH="0" dirty="0">
                <a:solidFill>
                  <a:srgbClr val="003347"/>
                </a:solidFill>
                <a:effectLst/>
                <a:uFillTx/>
                <a:latin typeface="HelvNeue Roman for IBM" charset="0"/>
                <a:ea typeface="HelvNeue Roman for IBM" charset="0"/>
                <a:cs typeface="HelvNeue Roman for IBM" charset="0"/>
                <a:sym typeface="Helvetica Light"/>
              </a:rPr>
              <a:t> Returns  a Matrix</a:t>
            </a:r>
            <a:endParaRPr kumimoji="0" lang="en-US" sz="1800" b="0" i="0" u="none" strike="noStrike" cap="none" spc="0" normalizeH="0" baseline="0" dirty="0">
              <a:solidFill>
                <a:srgbClr val="003347"/>
              </a:solidFill>
              <a:effectLst/>
              <a:uFillTx/>
              <a:latin typeface="HelvNeue Roman for IBM" charset="0"/>
              <a:ea typeface="HelvNeue Roman for IBM" charset="0"/>
              <a:cs typeface="HelvNeue Roman for IBM" charset="0"/>
              <a:sym typeface="Helvetica Light"/>
            </a:endParaRPr>
          </a:p>
        </p:txBody>
      </p:sp>
      <p:cxnSp>
        <p:nvCxnSpPr>
          <p:cNvPr id="10" name="Straight Arrow Connector 9"/>
          <p:cNvCxnSpPr>
            <a:stCxn id="9" idx="2"/>
          </p:cNvCxnSpPr>
          <p:nvPr/>
        </p:nvCxnSpPr>
        <p:spPr>
          <a:xfrm flipH="1">
            <a:off x="6400800" y="2073028"/>
            <a:ext cx="1145108" cy="909026"/>
          </a:xfrm>
          <a:prstGeom prst="straightConnector1">
            <a:avLst/>
          </a:prstGeom>
          <a:noFill/>
          <a:ln w="50800" cap="flat">
            <a:solidFill>
              <a:schemeClr val="bg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3845643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07" t="5581" r="6259"/>
          <a:stretch/>
        </p:blipFill>
        <p:spPr>
          <a:xfrm>
            <a:off x="174171" y="2237014"/>
            <a:ext cx="5290457" cy="2906486"/>
          </a:xfrm>
          <a:prstGeom prst="rect">
            <a:avLst/>
          </a:prstGeom>
        </p:spPr>
      </p:pic>
      <p:sp>
        <p:nvSpPr>
          <p:cNvPr id="2" name="Title 1"/>
          <p:cNvSpPr>
            <a:spLocks noGrp="1"/>
          </p:cNvSpPr>
          <p:nvPr>
            <p:ph type="title"/>
          </p:nvPr>
        </p:nvSpPr>
        <p:spPr>
          <a:xfrm>
            <a:off x="190994" y="1116882"/>
            <a:ext cx="4572000" cy="838200"/>
          </a:xfrm>
        </p:spPr>
        <p:txBody>
          <a:bodyPr/>
          <a:lstStyle/>
          <a:p>
            <a:r>
              <a:rPr lang="en-US" dirty="0"/>
              <a:t>Declarative Machine Learning (DML)</a:t>
            </a:r>
          </a:p>
        </p:txBody>
      </p:sp>
      <p:pic>
        <p:nvPicPr>
          <p:cNvPr id="4" name="Content Placeholder 3"/>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981169" y="2596497"/>
            <a:ext cx="2228850" cy="823913"/>
          </a:xfrm>
        </p:spPr>
      </p:pic>
      <p:sp>
        <p:nvSpPr>
          <p:cNvPr id="6" name="Text Placeholder 1"/>
          <p:cNvSpPr txBox="1">
            <a:spLocks/>
          </p:cNvSpPr>
          <p:nvPr/>
        </p:nvSpPr>
        <p:spPr>
          <a:xfrm>
            <a:off x="5981170" y="1408765"/>
            <a:ext cx="2949948" cy="102963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oAutofit/>
          </a:bodyPr>
          <a:lstStyle>
            <a:lvl1pPr marL="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Medium for IBM" charset="0"/>
                <a:ea typeface="HelvNeue Medium for IBM" charset="0"/>
                <a:cs typeface="HelvNeue Medium for IBM" charset="0"/>
                <a:sym typeface="HelvNeue Bold for IBM"/>
              </a:defRPr>
            </a:lvl1pPr>
            <a:lvl2pPr marL="46990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2pPr>
            <a:lvl3pPr marL="923925"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3pPr>
            <a:lvl4pPr marL="1379538"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for IBM" charset="0"/>
                <a:ea typeface="HelvNeue Light for IBM" charset="0"/>
                <a:cs typeface="HelvNeue Light for IBM" charset="0"/>
                <a:sym typeface="HelvNeue Bold for IBM"/>
              </a:defRPr>
            </a:lvl4pPr>
            <a:lvl5pPr marL="1833563"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Cond for IBM" charset="0"/>
                <a:ea typeface="HelvNeue Light Cond for IBM" charset="0"/>
                <a:cs typeface="HelvNeue Light Cond for IBM" charset="0"/>
                <a:sym typeface="HelvNeue Bold for IBM"/>
              </a:defRPr>
            </a:lvl5pPr>
            <a:lvl6pPr marL="0" marR="0" indent="11430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6pPr>
            <a:lvl7pPr marL="0" marR="0" indent="13716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7pPr>
            <a:lvl8pPr marL="0" marR="0" indent="16002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8pPr>
            <a:lvl9pPr marL="0" marR="0" indent="18288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9pPr>
          </a:lstStyle>
          <a:p>
            <a:pPr hangingPunct="1"/>
            <a:r>
              <a:rPr lang="en-US" sz="1500" dirty="0"/>
              <a:t>DML allows for rapid prototyping of algorithms </a:t>
            </a:r>
            <a:r>
              <a:rPr lang="en-US" sz="1500" b="1" dirty="0"/>
              <a:t>at scale </a:t>
            </a:r>
            <a:r>
              <a:rPr lang="en-US" sz="1500" dirty="0"/>
              <a:t>that closely resemble the mathematical representation </a:t>
            </a:r>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p:txBody>
      </p:sp>
      <p:sp>
        <p:nvSpPr>
          <p:cNvPr id="7" name="Rounded Rectangle 6"/>
          <p:cNvSpPr/>
          <p:nvPr/>
        </p:nvSpPr>
        <p:spPr>
          <a:xfrm>
            <a:off x="2910372" y="4822474"/>
            <a:ext cx="2330087" cy="246876"/>
          </a:xfrm>
          <a:prstGeom prst="roundRect">
            <a:avLst/>
          </a:prstGeom>
          <a:noFill/>
          <a:ln w="25400" cap="flat">
            <a:solidFill>
              <a:schemeClr val="bg2">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endParaRPr lang="en-US" sz="1200">
              <a:latin typeface="Helvetica Light"/>
              <a:ea typeface="Helvetica Light"/>
              <a:cs typeface="Helvetica Light"/>
              <a:sym typeface="Helvetica Light"/>
            </a:endParaRPr>
          </a:p>
        </p:txBody>
      </p:sp>
      <p:cxnSp>
        <p:nvCxnSpPr>
          <p:cNvPr id="9" name="Straight Arrow Connector 8"/>
          <p:cNvCxnSpPr>
            <a:stCxn id="7" idx="3"/>
          </p:cNvCxnSpPr>
          <p:nvPr/>
        </p:nvCxnSpPr>
        <p:spPr>
          <a:xfrm flipV="1">
            <a:off x="5240459" y="3420410"/>
            <a:ext cx="1922341" cy="1525502"/>
          </a:xfrm>
          <a:prstGeom prst="straightConnector1">
            <a:avLst/>
          </a:prstGeom>
          <a:noFill/>
          <a:ln w="25400" cap="flat">
            <a:solidFill>
              <a:schemeClr val="bg2">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82452628"/>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057650" y="1168960"/>
            <a:ext cx="4945702" cy="3734510"/>
          </a:xfrm>
        </p:spPr>
      </p:pic>
      <p:sp>
        <p:nvSpPr>
          <p:cNvPr id="6" name="Title 1"/>
          <p:cNvSpPr>
            <a:spLocks noGrp="1"/>
          </p:cNvSpPr>
          <p:nvPr>
            <p:ph type="title"/>
          </p:nvPr>
        </p:nvSpPr>
        <p:spPr>
          <a:xfrm>
            <a:off x="473724" y="1168961"/>
            <a:ext cx="3183876" cy="1250389"/>
          </a:xfrm>
        </p:spPr>
        <p:txBody>
          <a:bodyPr/>
          <a:lstStyle/>
          <a:p>
            <a:r>
              <a:rPr lang="en-US" dirty="0"/>
              <a:t>Declarative Machine Learning (DML)</a:t>
            </a:r>
          </a:p>
        </p:txBody>
      </p:sp>
      <p:sp>
        <p:nvSpPr>
          <p:cNvPr id="8" name="Content Placeholder 2"/>
          <p:cNvSpPr txBox="1">
            <a:spLocks/>
          </p:cNvSpPr>
          <p:nvPr/>
        </p:nvSpPr>
        <p:spPr>
          <a:xfrm>
            <a:off x="95250" y="3264043"/>
            <a:ext cx="3562350" cy="1208382"/>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ormAutofit/>
          </a:bodyPr>
          <a:lstStyle>
            <a:lvl1pPr marL="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Medium for IBM" charset="0"/>
                <a:ea typeface="HelvNeue Medium for IBM" charset="0"/>
                <a:cs typeface="HelvNeue Medium for IBM" charset="0"/>
                <a:sym typeface="HelvNeue Bold for IBM"/>
              </a:defRPr>
            </a:lvl1pPr>
            <a:lvl2pPr marL="46990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2pPr>
            <a:lvl3pPr marL="923925"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3pPr>
            <a:lvl4pPr marL="1379538"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for IBM" charset="0"/>
                <a:ea typeface="HelvNeue Light for IBM" charset="0"/>
                <a:cs typeface="HelvNeue Light for IBM" charset="0"/>
                <a:sym typeface="HelvNeue Bold for IBM"/>
              </a:defRPr>
            </a:lvl4pPr>
            <a:lvl5pPr marL="1833563"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Cond for IBM" charset="0"/>
                <a:ea typeface="HelvNeue Light Cond for IBM" charset="0"/>
                <a:cs typeface="HelvNeue Light Cond for IBM" charset="0"/>
                <a:sym typeface="HelvNeue Bold for IBM"/>
              </a:defRPr>
            </a:lvl5pPr>
            <a:lvl6pPr marL="0" marR="0" indent="11430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6pPr>
            <a:lvl7pPr marL="0" marR="0" indent="13716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7pPr>
            <a:lvl8pPr marL="0" marR="0" indent="16002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8pPr>
            <a:lvl9pPr marL="0" marR="0" indent="18288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9pPr>
          </a:lstStyle>
          <a:p>
            <a:pPr algn="r" hangingPunct="1"/>
            <a:r>
              <a:rPr lang="en-US" sz="1800"/>
              <a:t>L</a:t>
            </a:r>
            <a:r>
              <a:rPr lang="en-US" sz="1800" baseline="-25000"/>
              <a:t>2</a:t>
            </a:r>
            <a:r>
              <a:rPr lang="en-US" sz="1800"/>
              <a:t> regularized linear regression by the conjugate gradient method in </a:t>
            </a:r>
            <a:r>
              <a:rPr lang="en-US" sz="1800">
                <a:solidFill>
                  <a:srgbClr val="C00000"/>
                </a:solidFill>
              </a:rPr>
              <a:t>DML</a:t>
            </a:r>
            <a:r>
              <a:rPr lang="en-US" sz="1800"/>
              <a:t>:</a:t>
            </a:r>
            <a:endParaRPr lang="en-US" sz="1800" dirty="0"/>
          </a:p>
        </p:txBody>
      </p:sp>
    </p:spTree>
    <p:extLst>
      <p:ext uri="{BB962C8B-B14F-4D97-AF65-F5344CB8AC3E}">
        <p14:creationId xmlns:p14="http://schemas.microsoft.com/office/powerpoint/2010/main" val="8592526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340123" y="1552449"/>
            <a:ext cx="3391887" cy="3484379"/>
          </a:xfrm>
          <a:prstGeom prst="rect">
            <a:avLst/>
          </a:prstGeom>
          <a:ln>
            <a:solidFill>
              <a:schemeClr val="bg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solidFill>
                <a:srgbClr val="003347"/>
              </a:solidFill>
              <a:effectLst/>
              <a:uFillTx/>
              <a:latin typeface="HelvNeue Roman for IBM" charset="0"/>
              <a:ea typeface="HelvNeue Roman for IBM" charset="0"/>
              <a:cs typeface="HelvNeue Roman for IBM" charset="0"/>
              <a:sym typeface="Helvetica Light"/>
            </a:endParaRPr>
          </a:p>
        </p:txBody>
      </p:sp>
      <p:sp>
        <p:nvSpPr>
          <p:cNvPr id="11" name="Rectangle 10"/>
          <p:cNvSpPr/>
          <p:nvPr/>
        </p:nvSpPr>
        <p:spPr>
          <a:xfrm>
            <a:off x="272568" y="1552449"/>
            <a:ext cx="3391887" cy="2726811"/>
          </a:xfrm>
          <a:prstGeom prst="rect">
            <a:avLst/>
          </a:prstGeom>
          <a:ln>
            <a:solidFill>
              <a:schemeClr val="bg2"/>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solidFill>
                <a:srgbClr val="003347"/>
              </a:solidFill>
              <a:effectLst/>
              <a:uFillTx/>
              <a:latin typeface="HelvNeue Roman for IBM" charset="0"/>
              <a:ea typeface="HelvNeue Roman for IBM" charset="0"/>
              <a:cs typeface="HelvNeue Roman for IBM" charset="0"/>
              <a:sym typeface="Helvetica Light"/>
            </a:endParaRPr>
          </a:p>
        </p:txBody>
      </p:sp>
      <p:sp>
        <p:nvSpPr>
          <p:cNvPr id="6" name="Subtitle 5"/>
          <p:cNvSpPr>
            <a:spLocks noGrp="1"/>
          </p:cNvSpPr>
          <p:nvPr>
            <p:ph type="subTitle" idx="1"/>
          </p:nvPr>
        </p:nvSpPr>
        <p:spPr>
          <a:xfrm>
            <a:off x="5486400" y="1352062"/>
            <a:ext cx="3429000" cy="3584919"/>
          </a:xfrm>
        </p:spPr>
        <p:txBody>
          <a:bodyPr>
            <a:noAutofit/>
          </a:bodyPr>
          <a:lstStyle/>
          <a:p>
            <a:pPr marL="285750" indent="-285750" algn="l">
              <a:lnSpc>
                <a:spcPct val="200000"/>
              </a:lnSpc>
              <a:buFont typeface="Arial" charset="0"/>
              <a:buChar char="•"/>
            </a:pPr>
            <a:r>
              <a:rPr lang="en-US" sz="1600" dirty="0">
                <a:latin typeface="HelvNeue Roman for IBM" charset="0"/>
                <a:ea typeface="HelvNeue Roman for IBM" charset="0"/>
                <a:cs typeface="HelvNeue Roman for IBM" charset="0"/>
              </a:rPr>
              <a:t>Spark Ecosystem</a:t>
            </a:r>
          </a:p>
          <a:p>
            <a:pPr marL="628650" lvl="1" indent="-285750" algn="l">
              <a:lnSpc>
                <a:spcPct val="200000"/>
              </a:lnSpc>
              <a:buFont typeface="Arial" charset="0"/>
              <a:buChar char="•"/>
            </a:pPr>
            <a:r>
              <a:rPr lang="en-US" sz="1600" dirty="0" err="1"/>
              <a:t>SparkSQL</a:t>
            </a:r>
            <a:endParaRPr lang="en-US" sz="1600" dirty="0"/>
          </a:p>
          <a:p>
            <a:pPr marL="628650" lvl="1" indent="-285750" algn="l">
              <a:lnSpc>
                <a:spcPct val="200000"/>
              </a:lnSpc>
              <a:buFont typeface="Arial" charset="0"/>
              <a:buChar char="•"/>
            </a:pPr>
            <a:r>
              <a:rPr lang="en-US" sz="1600" dirty="0"/>
              <a:t>Machine Learning: </a:t>
            </a:r>
          </a:p>
          <a:p>
            <a:pPr marL="971550" lvl="2" indent="-285750" algn="l">
              <a:lnSpc>
                <a:spcPct val="200000"/>
              </a:lnSpc>
              <a:buFont typeface="Arial" charset="0"/>
              <a:buChar char="•"/>
            </a:pPr>
            <a:r>
              <a:rPr lang="en-US" sz="1600" dirty="0" err="1"/>
              <a:t>Mllib</a:t>
            </a:r>
            <a:r>
              <a:rPr lang="en-US" sz="1600" dirty="0"/>
              <a:t>, ML, </a:t>
            </a:r>
            <a:r>
              <a:rPr lang="en-US" sz="1600" dirty="0" err="1"/>
              <a:t>SystemML</a:t>
            </a:r>
            <a:endParaRPr lang="en-US" sz="1600" dirty="0"/>
          </a:p>
          <a:p>
            <a:pPr marL="628650" lvl="1" indent="-285750" algn="l">
              <a:lnSpc>
                <a:spcPct val="200000"/>
              </a:lnSpc>
              <a:buFont typeface="Arial" charset="0"/>
              <a:buChar char="•"/>
            </a:pPr>
            <a:r>
              <a:rPr lang="en-US" sz="1600" dirty="0" err="1"/>
              <a:t>GraphX</a:t>
            </a:r>
            <a:endParaRPr lang="en-US" sz="1600" dirty="0"/>
          </a:p>
          <a:p>
            <a:pPr marL="628650" lvl="1" indent="-285750" algn="l">
              <a:lnSpc>
                <a:spcPct val="200000"/>
              </a:lnSpc>
              <a:buFont typeface="Arial" charset="0"/>
              <a:buChar char="•"/>
            </a:pPr>
            <a:r>
              <a:rPr lang="en-US" sz="1600" dirty="0"/>
              <a:t>Spark Streaming</a:t>
            </a:r>
          </a:p>
          <a:p>
            <a:pPr marL="628650" lvl="1" indent="-285750" algn="l">
              <a:lnSpc>
                <a:spcPct val="200000"/>
              </a:lnSpc>
              <a:buFont typeface="Arial" charset="0"/>
              <a:buChar char="•"/>
            </a:pPr>
            <a:r>
              <a:rPr lang="en-US" sz="1600" dirty="0" err="1"/>
              <a:t>SparkR</a:t>
            </a:r>
            <a:r>
              <a:rPr lang="en-US" sz="1600" dirty="0"/>
              <a:t> and R4ML</a:t>
            </a:r>
          </a:p>
        </p:txBody>
      </p:sp>
      <p:sp>
        <p:nvSpPr>
          <p:cNvPr id="5" name="Title 4"/>
          <p:cNvSpPr>
            <a:spLocks noGrp="1"/>
          </p:cNvSpPr>
          <p:nvPr>
            <p:ph type="title"/>
          </p:nvPr>
        </p:nvSpPr>
        <p:spPr>
          <a:xfrm>
            <a:off x="1600200" y="392507"/>
            <a:ext cx="7886700" cy="473119"/>
          </a:xfrm>
        </p:spPr>
        <p:txBody>
          <a:bodyPr/>
          <a:lstStyle/>
          <a:p>
            <a:r>
              <a:rPr lang="en-US" dirty="0"/>
              <a:t>Contents</a:t>
            </a:r>
          </a:p>
        </p:txBody>
      </p:sp>
      <p:sp>
        <p:nvSpPr>
          <p:cNvPr id="7" name="Subtitle 5"/>
          <p:cNvSpPr txBox="1">
            <a:spLocks/>
          </p:cNvSpPr>
          <p:nvPr/>
        </p:nvSpPr>
        <p:spPr>
          <a:xfrm>
            <a:off x="455958" y="1505581"/>
            <a:ext cx="3945876" cy="25171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Autofit/>
          </a:bodyPr>
          <a:lstStyle>
            <a:lvl1pPr marL="0" marR="0" indent="0" algn="ctr"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Medium for IBM" charset="0"/>
                <a:ea typeface="HelvNeue Medium for IBM" charset="0"/>
                <a:cs typeface="HelvNeue Medium for IBM" charset="0"/>
                <a:sym typeface="HelvNeue Bold for IBM"/>
              </a:defRPr>
            </a:lvl1pPr>
            <a:lvl2pPr marL="342900" marR="0" indent="0" algn="ctr"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2pPr>
            <a:lvl3pPr marL="6858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3pPr>
            <a:lvl4pPr marL="10287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for IBM" charset="0"/>
                <a:ea typeface="HelvNeue Light for IBM" charset="0"/>
                <a:cs typeface="HelvNeue Light for IBM" charset="0"/>
                <a:sym typeface="HelvNeue Bold for IBM"/>
              </a:defRPr>
            </a:lvl4pPr>
            <a:lvl5pPr marL="13716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Cond for IBM" charset="0"/>
                <a:ea typeface="HelvNeue Light Cond for IBM" charset="0"/>
                <a:cs typeface="HelvNeue Light Cond for IBM" charset="0"/>
                <a:sym typeface="HelvNeue Bold for IBM"/>
              </a:defRPr>
            </a:lvl5pPr>
            <a:lvl6pPr marL="17145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6pPr>
            <a:lvl7pPr marL="20574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7pPr>
            <a:lvl8pPr marL="24003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8pPr>
            <a:lvl9pPr marL="27432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9pPr>
          </a:lstStyle>
          <a:p>
            <a:pPr marL="285750" indent="-285750" algn="l">
              <a:lnSpc>
                <a:spcPct val="200000"/>
              </a:lnSpc>
              <a:buFont typeface="Arial" charset="0"/>
              <a:buChar char="•"/>
            </a:pPr>
            <a:r>
              <a:rPr lang="en-US" sz="1600" dirty="0">
                <a:latin typeface="HelvNeue Roman for IBM" charset="0"/>
                <a:ea typeface="HelvNeue Roman for IBM" charset="0"/>
                <a:cs typeface="HelvNeue Roman for IBM" charset="0"/>
              </a:rPr>
              <a:t>What is Spark?</a:t>
            </a:r>
          </a:p>
          <a:p>
            <a:pPr marL="285750" indent="-285750" algn="l">
              <a:lnSpc>
                <a:spcPct val="200000"/>
              </a:lnSpc>
              <a:buFont typeface="Arial" charset="0"/>
              <a:buChar char="•"/>
            </a:pPr>
            <a:r>
              <a:rPr lang="en-US" sz="1600" dirty="0">
                <a:latin typeface="HelvNeue Roman for IBM" charset="0"/>
                <a:ea typeface="HelvNeue Roman for IBM" charset="0"/>
                <a:cs typeface="HelvNeue Roman for IBM" charset="0"/>
              </a:rPr>
              <a:t>Let’s Learn some Python!</a:t>
            </a:r>
          </a:p>
          <a:p>
            <a:pPr marL="285750" indent="-285750" algn="l">
              <a:lnSpc>
                <a:spcPct val="200000"/>
              </a:lnSpc>
              <a:buFont typeface="Arial" charset="0"/>
              <a:buChar char="•"/>
            </a:pPr>
            <a:r>
              <a:rPr lang="en-US" sz="1600" dirty="0">
                <a:latin typeface="HelvNeue Roman for IBM" charset="0"/>
                <a:ea typeface="HelvNeue Roman for IBM" charset="0"/>
                <a:cs typeface="HelvNeue Roman for IBM" charset="0"/>
              </a:rPr>
              <a:t>Let’s Learn Some Scala!</a:t>
            </a:r>
          </a:p>
          <a:p>
            <a:pPr marL="285750" indent="-285750" algn="l">
              <a:lnSpc>
                <a:spcPct val="200000"/>
              </a:lnSpc>
              <a:buFont typeface="Arial" charset="0"/>
              <a:buChar char="•"/>
            </a:pPr>
            <a:r>
              <a:rPr lang="en-US" sz="1600" dirty="0">
                <a:latin typeface="HelvNeue Roman for IBM" charset="0"/>
                <a:ea typeface="HelvNeue Roman for IBM" charset="0"/>
                <a:cs typeface="HelvNeue Roman for IBM" charset="0"/>
              </a:rPr>
              <a:t>Components of Spark</a:t>
            </a:r>
          </a:p>
          <a:p>
            <a:pPr marL="285750" indent="-285750" algn="l">
              <a:lnSpc>
                <a:spcPct val="200000"/>
              </a:lnSpc>
              <a:buFont typeface="Arial" charset="0"/>
              <a:buChar char="•"/>
            </a:pPr>
            <a:r>
              <a:rPr lang="en-US" sz="1600" dirty="0">
                <a:latin typeface="HelvNeue Roman for IBM" charset="0"/>
                <a:ea typeface="HelvNeue Roman for IBM" charset="0"/>
                <a:cs typeface="HelvNeue Roman for IBM" charset="0"/>
              </a:rPr>
              <a:t>Resilient Distributed Datasets</a:t>
            </a:r>
          </a:p>
        </p:txBody>
      </p:sp>
      <p:sp>
        <p:nvSpPr>
          <p:cNvPr id="8" name="Subtitle 5"/>
          <p:cNvSpPr txBox="1">
            <a:spLocks/>
          </p:cNvSpPr>
          <p:nvPr/>
        </p:nvSpPr>
        <p:spPr>
          <a:xfrm>
            <a:off x="466118" y="4522478"/>
            <a:ext cx="4258282" cy="5143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Autofit/>
          </a:bodyPr>
          <a:lstStyle>
            <a:lvl1pPr marL="0" marR="0" indent="0" algn="ctr"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Medium for IBM" charset="0"/>
                <a:ea typeface="HelvNeue Medium for IBM" charset="0"/>
                <a:cs typeface="HelvNeue Medium for IBM" charset="0"/>
                <a:sym typeface="HelvNeue Bold for IBM"/>
              </a:defRPr>
            </a:lvl1pPr>
            <a:lvl2pPr marL="342900" marR="0" indent="0" algn="ctr" defTabSz="309563" rtl="0" eaLnBrk="1" latinLnBrk="0" hangingPunct="1">
              <a:lnSpc>
                <a:spcPct val="100000"/>
              </a:lnSpc>
              <a:spcBef>
                <a:spcPts val="2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2pPr>
            <a:lvl3pPr marL="6858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Roman for IBM" charset="0"/>
                <a:ea typeface="HelvNeue Roman for IBM" charset="0"/>
                <a:cs typeface="HelvNeue Roman for IBM" charset="0"/>
                <a:sym typeface="HelvNeue Bold for IBM"/>
              </a:defRPr>
            </a:lvl3pPr>
            <a:lvl4pPr marL="10287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for IBM" charset="0"/>
                <a:ea typeface="HelvNeue Light for IBM" charset="0"/>
                <a:cs typeface="HelvNeue Light for IBM" charset="0"/>
                <a:sym typeface="HelvNeue Bold for IBM"/>
              </a:defRPr>
            </a:lvl4pPr>
            <a:lvl5pPr marL="1371600" marR="0" indent="0" algn="ctr" defTabSz="309563" rtl="0" eaLnBrk="1" latinLnBrk="0" hangingPunct="1">
              <a:lnSpc>
                <a:spcPct val="100000"/>
              </a:lnSpc>
              <a:spcBef>
                <a:spcPts val="100"/>
              </a:spcBef>
              <a:spcAft>
                <a:spcPts val="0"/>
              </a:spcAft>
              <a:buClrTx/>
              <a:buSzTx/>
              <a:buFontTx/>
              <a:buNone/>
              <a:tabLst/>
              <a:defRPr sz="1500" b="0" i="0" u="none" strike="noStrike" cap="none" spc="0" baseline="0">
                <a:ln>
                  <a:noFill/>
                </a:ln>
                <a:solidFill>
                  <a:sysClr val="windowText" lastClr="000000"/>
                </a:solidFill>
                <a:uFillTx/>
                <a:latin typeface="HelvNeue Light Cond for IBM" charset="0"/>
                <a:ea typeface="HelvNeue Light Cond for IBM" charset="0"/>
                <a:cs typeface="HelvNeue Light Cond for IBM" charset="0"/>
                <a:sym typeface="HelvNeue Bold for IBM"/>
              </a:defRPr>
            </a:lvl5pPr>
            <a:lvl6pPr marL="17145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6pPr>
            <a:lvl7pPr marL="20574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7pPr>
            <a:lvl8pPr marL="24003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8pPr>
            <a:lvl9pPr marL="2743200" marR="0" indent="0" algn="ctr" defTabSz="309563" rtl="0" eaLnBrk="1" latinLnBrk="0" hangingPunct="1">
              <a:lnSpc>
                <a:spcPct val="100000"/>
              </a:lnSpc>
              <a:spcBef>
                <a:spcPts val="0"/>
              </a:spcBef>
              <a:spcAft>
                <a:spcPts val="0"/>
              </a:spcAft>
              <a:buClrTx/>
              <a:buSzTx/>
              <a:buFontTx/>
              <a:buNone/>
              <a:tabLst/>
              <a:defRPr sz="1125" b="0" i="0" u="none" strike="noStrike" cap="none" spc="0" baseline="0">
                <a:ln>
                  <a:noFill/>
                </a:ln>
                <a:solidFill>
                  <a:srgbClr val="FFFFFF"/>
                </a:solidFill>
                <a:uFillTx/>
                <a:latin typeface="+mn-lt"/>
                <a:ea typeface="+mn-ea"/>
                <a:cs typeface="+mn-cs"/>
                <a:sym typeface="HelvNeue Bold for IBM"/>
              </a:defRPr>
            </a:lvl9pPr>
          </a:lstStyle>
          <a:p>
            <a:pPr algn="l">
              <a:lnSpc>
                <a:spcPct val="200000"/>
              </a:lnSpc>
            </a:pPr>
            <a:r>
              <a:rPr lang="en-US" sz="1400" dirty="0">
                <a:latin typeface="HelvNeue Roman for IBM" charset="0"/>
                <a:ea typeface="HelvNeue Roman for IBM" charset="0"/>
                <a:cs typeface="HelvNeue Roman for IBM" charset="0"/>
              </a:rPr>
              <a:t>Course Materials Link:  http://</a:t>
            </a:r>
            <a:r>
              <a:rPr lang="en-US" sz="1400" dirty="0" err="1">
                <a:latin typeface="HelvNeue Roman for IBM" charset="0"/>
                <a:ea typeface="HelvNeue Roman for IBM" charset="0"/>
                <a:cs typeface="HelvNeue Roman for IBM" charset="0"/>
              </a:rPr>
              <a:t>bit.ly</a:t>
            </a:r>
            <a:r>
              <a:rPr lang="en-US" sz="1400" dirty="0">
                <a:latin typeface="HelvNeue Roman for IBM" charset="0"/>
                <a:ea typeface="HelvNeue Roman for IBM" charset="0"/>
                <a:cs typeface="HelvNeue Roman for IBM" charset="0"/>
              </a:rPr>
              <a:t>/</a:t>
            </a:r>
            <a:r>
              <a:rPr lang="en-US" sz="1400" dirty="0" err="1">
                <a:latin typeface="HelvNeue Roman for IBM" charset="0"/>
                <a:ea typeface="HelvNeue Roman for IBM" charset="0"/>
                <a:cs typeface="HelvNeue Roman for IBM" charset="0"/>
              </a:rPr>
              <a:t>DSatESwithSpark</a:t>
            </a:r>
            <a:endParaRPr lang="en-US" sz="1400" dirty="0">
              <a:latin typeface="HelvNeue Roman for IBM" charset="0"/>
              <a:ea typeface="HelvNeue Roman for IBM" charset="0"/>
              <a:cs typeface="HelvNeue Roman for IBM" charset="0"/>
            </a:endParaRPr>
          </a:p>
        </p:txBody>
      </p:sp>
      <p:sp>
        <p:nvSpPr>
          <p:cNvPr id="2" name="Rectangle 1"/>
          <p:cNvSpPr/>
          <p:nvPr/>
        </p:nvSpPr>
        <p:spPr>
          <a:xfrm>
            <a:off x="1369766" y="1112869"/>
            <a:ext cx="1197490" cy="400110"/>
          </a:xfrm>
          <a:prstGeom prst="rect">
            <a:avLst/>
          </a:prstGeom>
        </p:spPr>
        <p:txBody>
          <a:bodyPr wrap="square">
            <a:spAutoFit/>
          </a:bodyPr>
          <a:lstStyle/>
          <a:p>
            <a:pPr algn="ctr"/>
            <a:r>
              <a:rPr lang="en-US" sz="2000" dirty="0">
                <a:solidFill>
                  <a:schemeClr val="tx2">
                    <a:lumMod val="10000"/>
                  </a:schemeClr>
                </a:solidFill>
                <a:latin typeface="HelvNeue Roman for IBM" charset="0"/>
                <a:ea typeface="HelvNeue Roman for IBM" charset="0"/>
                <a:cs typeface="HelvNeue Roman for IBM" charset="0"/>
              </a:rPr>
              <a:t>Day 1</a:t>
            </a:r>
            <a:endParaRPr lang="en-US" sz="2000" dirty="0">
              <a:solidFill>
                <a:schemeClr val="tx2">
                  <a:lumMod val="10000"/>
                </a:schemeClr>
              </a:solidFill>
            </a:endParaRPr>
          </a:p>
        </p:txBody>
      </p:sp>
      <p:sp>
        <p:nvSpPr>
          <p:cNvPr id="10" name="Rectangle 9"/>
          <p:cNvSpPr/>
          <p:nvPr/>
        </p:nvSpPr>
        <p:spPr>
          <a:xfrm>
            <a:off x="6624735" y="1109176"/>
            <a:ext cx="822661" cy="400110"/>
          </a:xfrm>
          <a:prstGeom prst="rect">
            <a:avLst/>
          </a:prstGeom>
        </p:spPr>
        <p:txBody>
          <a:bodyPr wrap="none">
            <a:spAutoFit/>
          </a:bodyPr>
          <a:lstStyle/>
          <a:p>
            <a:pPr algn="ctr"/>
            <a:r>
              <a:rPr lang="en-US" sz="2000" dirty="0">
                <a:solidFill>
                  <a:schemeClr val="tx2">
                    <a:lumMod val="10000"/>
                  </a:schemeClr>
                </a:solidFill>
                <a:latin typeface="HelvNeue Roman for IBM" charset="0"/>
                <a:ea typeface="HelvNeue Roman for IBM" charset="0"/>
                <a:cs typeface="HelvNeue Roman for IBM" charset="0"/>
              </a:rPr>
              <a:t>Day 2</a:t>
            </a:r>
            <a:endParaRPr lang="en-US" sz="2000" dirty="0">
              <a:solidFill>
                <a:schemeClr val="tx2">
                  <a:lumMod val="10000"/>
                </a:schemeClr>
              </a:solidFill>
            </a:endParaRPr>
          </a:p>
        </p:txBody>
      </p:sp>
    </p:spTree>
    <p:extLst>
      <p:ext uri="{BB962C8B-B14F-4D97-AF65-F5344CB8AC3E}">
        <p14:creationId xmlns:p14="http://schemas.microsoft.com/office/powerpoint/2010/main" val="434970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Image Classification with </a:t>
            </a:r>
            <a:r>
              <a:rPr lang="en-US" dirty="0">
                <a:solidFill>
                  <a:srgbClr val="C00000"/>
                </a:solidFill>
              </a:rPr>
              <a:t>Deep Learning</a:t>
            </a:r>
          </a:p>
        </p:txBody>
      </p:sp>
      <p:sp>
        <p:nvSpPr>
          <p:cNvPr id="7" name="Rectangle 6"/>
          <p:cNvSpPr/>
          <p:nvPr/>
        </p:nvSpPr>
        <p:spPr>
          <a:xfrm>
            <a:off x="1069010" y="2952750"/>
            <a:ext cx="1143000" cy="1082973"/>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algn="ctr" defTabSz="825510"/>
            <a:r>
              <a:rPr lang="en-US" sz="2000" dirty="0">
                <a:solidFill>
                  <a:srgbClr val="FFFFFF"/>
                </a:solidFill>
                <a:latin typeface="HelvNeue Roman for IBM" charset="0"/>
                <a:ea typeface="HelvNeue Roman for IBM" charset="0"/>
                <a:cs typeface="HelvNeue Roman for IBM" charset="0"/>
                <a:sym typeface="Helvetica Light"/>
              </a:rPr>
              <a:t>Data</a:t>
            </a:r>
            <a:br>
              <a:rPr lang="en-US" sz="2000" dirty="0">
                <a:solidFill>
                  <a:srgbClr val="FFFFFF"/>
                </a:solidFill>
                <a:latin typeface="HelvNeue Roman for IBM" charset="0"/>
                <a:ea typeface="HelvNeue Roman for IBM" charset="0"/>
                <a:cs typeface="HelvNeue Roman for IBM" charset="0"/>
                <a:sym typeface="Helvetica Light"/>
              </a:rPr>
            </a:br>
            <a:r>
              <a:rPr lang="en-US" sz="2000" dirty="0">
                <a:solidFill>
                  <a:srgbClr val="FFFFFF"/>
                </a:solidFill>
                <a:latin typeface="HelvNeue Roman for IBM" charset="0"/>
                <a:ea typeface="HelvNeue Roman for IBM" charset="0"/>
                <a:cs typeface="HelvNeue Roman for IBM" charset="0"/>
                <a:sym typeface="Helvetica Light"/>
              </a:rPr>
              <a:t>Cleaning</a:t>
            </a:r>
          </a:p>
        </p:txBody>
      </p:sp>
      <p:sp>
        <p:nvSpPr>
          <p:cNvPr id="8" name="Rectangle 7"/>
          <p:cNvSpPr/>
          <p:nvPr/>
        </p:nvSpPr>
        <p:spPr>
          <a:xfrm>
            <a:off x="2439505" y="2952750"/>
            <a:ext cx="1143000" cy="1082973"/>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algn="ctr" defTabSz="825510"/>
            <a:r>
              <a:rPr lang="en-US" sz="2000" dirty="0">
                <a:solidFill>
                  <a:srgbClr val="FFFFFF"/>
                </a:solidFill>
                <a:latin typeface="HelvNeue Roman for IBM" charset="0"/>
                <a:ea typeface="HelvNeue Roman for IBM" charset="0"/>
                <a:cs typeface="HelvNeue Roman for IBM" charset="0"/>
                <a:sym typeface="Helvetica Light"/>
              </a:rPr>
              <a:t>Low-Level Features</a:t>
            </a:r>
          </a:p>
        </p:txBody>
      </p:sp>
      <p:sp>
        <p:nvSpPr>
          <p:cNvPr id="9" name="Rectangle 8"/>
          <p:cNvSpPr/>
          <p:nvPr/>
        </p:nvSpPr>
        <p:spPr>
          <a:xfrm>
            <a:off x="3810000" y="2952750"/>
            <a:ext cx="1143000" cy="1082973"/>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algn="ctr" defTabSz="825510"/>
            <a:r>
              <a:rPr lang="en-US" sz="2000" dirty="0">
                <a:solidFill>
                  <a:srgbClr val="FFFFFF"/>
                </a:solidFill>
                <a:latin typeface="HelvNeue Roman for IBM" charset="0"/>
                <a:ea typeface="HelvNeue Roman for IBM" charset="0"/>
                <a:cs typeface="HelvNeue Roman for IBM" charset="0"/>
                <a:sym typeface="Helvetica Light"/>
              </a:rPr>
              <a:t>High-Level Features</a:t>
            </a:r>
          </a:p>
        </p:txBody>
      </p:sp>
      <p:sp>
        <p:nvSpPr>
          <p:cNvPr id="10" name="Rectangle 9"/>
          <p:cNvSpPr/>
          <p:nvPr/>
        </p:nvSpPr>
        <p:spPr>
          <a:xfrm>
            <a:off x="5180495" y="2952750"/>
            <a:ext cx="1332182" cy="1082973"/>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algn="ctr" defTabSz="825510"/>
            <a:r>
              <a:rPr lang="en-US" sz="2000" dirty="0">
                <a:solidFill>
                  <a:srgbClr val="FFFFFF"/>
                </a:solidFill>
                <a:latin typeface="HelvNeue Roman for IBM" charset="0"/>
                <a:ea typeface="HelvNeue Roman for IBM" charset="0"/>
                <a:cs typeface="HelvNeue Roman for IBM" charset="0"/>
                <a:sym typeface="Helvetica Light"/>
              </a:rPr>
              <a:t>Dim.</a:t>
            </a:r>
            <a:br>
              <a:rPr lang="en-US" sz="2000" dirty="0">
                <a:solidFill>
                  <a:srgbClr val="FFFFFF"/>
                </a:solidFill>
                <a:latin typeface="HelvNeue Roman for IBM" charset="0"/>
                <a:ea typeface="HelvNeue Roman for IBM" charset="0"/>
                <a:cs typeface="HelvNeue Roman for IBM" charset="0"/>
                <a:sym typeface="Helvetica Light"/>
              </a:rPr>
            </a:br>
            <a:r>
              <a:rPr lang="en-US" sz="2000" dirty="0">
                <a:solidFill>
                  <a:srgbClr val="FFFFFF"/>
                </a:solidFill>
                <a:latin typeface="HelvNeue Roman for IBM" charset="0"/>
                <a:ea typeface="HelvNeue Roman for IBM" charset="0"/>
                <a:cs typeface="HelvNeue Roman for IBM" charset="0"/>
                <a:sym typeface="Helvetica Light"/>
              </a:rPr>
              <a:t>Reduction</a:t>
            </a:r>
          </a:p>
        </p:txBody>
      </p:sp>
      <p:sp>
        <p:nvSpPr>
          <p:cNvPr id="11" name="Rectangle 10"/>
          <p:cNvSpPr/>
          <p:nvPr/>
        </p:nvSpPr>
        <p:spPr>
          <a:xfrm>
            <a:off x="6740171" y="2952750"/>
            <a:ext cx="1143000" cy="1082973"/>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algn="ctr" defTabSz="825510"/>
            <a:r>
              <a:rPr lang="en-US" sz="2000" dirty="0">
                <a:solidFill>
                  <a:srgbClr val="FFFFFF"/>
                </a:solidFill>
                <a:latin typeface="HelvNeue Roman for IBM" charset="0"/>
                <a:ea typeface="HelvNeue Roman for IBM" charset="0"/>
                <a:cs typeface="HelvNeue Roman for IBM" charset="0"/>
                <a:sym typeface="Helvetica Light"/>
              </a:rPr>
              <a:t>Model Training</a:t>
            </a:r>
          </a:p>
        </p:txBody>
      </p:sp>
      <p:sp>
        <p:nvSpPr>
          <p:cNvPr id="12" name="TextBox 11"/>
          <p:cNvSpPr txBox="1"/>
          <p:nvPr/>
        </p:nvSpPr>
        <p:spPr>
          <a:xfrm>
            <a:off x="161023" y="2190751"/>
            <a:ext cx="63158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10"/>
            <a:r>
              <a:rPr lang="en-US" sz="2000" dirty="0">
                <a:solidFill>
                  <a:schemeClr val="bg2">
                    <a:lumMod val="50000"/>
                  </a:schemeClr>
                </a:solidFill>
                <a:latin typeface="HelvNeue Roman for IBM" charset="0"/>
                <a:ea typeface="HelvNeue Roman for IBM" charset="0"/>
                <a:cs typeface="HelvNeue Roman for IBM" charset="0"/>
              </a:rPr>
              <a:t>Raw</a:t>
            </a:r>
            <a:br>
              <a:rPr lang="en-US" sz="2000" dirty="0">
                <a:solidFill>
                  <a:schemeClr val="bg2">
                    <a:lumMod val="50000"/>
                  </a:schemeClr>
                </a:solidFill>
                <a:latin typeface="HelvNeue Roman for IBM" charset="0"/>
                <a:ea typeface="HelvNeue Roman for IBM" charset="0"/>
                <a:cs typeface="HelvNeue Roman for IBM" charset="0"/>
              </a:rPr>
            </a:br>
            <a:r>
              <a:rPr lang="en-US" sz="2000" dirty="0">
                <a:solidFill>
                  <a:schemeClr val="bg2">
                    <a:lumMod val="50000"/>
                  </a:schemeClr>
                </a:solidFill>
                <a:latin typeface="HelvNeue Roman for IBM" charset="0"/>
                <a:ea typeface="HelvNeue Roman for IBM" charset="0"/>
                <a:cs typeface="HelvNeue Roman for IBM" charset="0"/>
              </a:rPr>
              <a:t>Data</a:t>
            </a:r>
          </a:p>
        </p:txBody>
      </p:sp>
      <p:sp>
        <p:nvSpPr>
          <p:cNvPr id="13" name="Bent Arrow 12"/>
          <p:cNvSpPr/>
          <p:nvPr/>
        </p:nvSpPr>
        <p:spPr>
          <a:xfrm flipV="1">
            <a:off x="382657" y="2960034"/>
            <a:ext cx="686352" cy="595035"/>
          </a:xfrm>
          <a:prstGeom prst="bentArrow">
            <a:avLst>
              <a:gd name="adj1" fmla="val 25000"/>
              <a:gd name="adj2" fmla="val 25000"/>
              <a:gd name="adj3" fmla="val 42656"/>
              <a:gd name="adj4" fmla="val 43750"/>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825510"/>
            <a:endParaRPr lang="en-US" sz="3200">
              <a:solidFill>
                <a:srgbClr val="FFFFFF"/>
              </a:solidFill>
              <a:latin typeface="Helvetica Light"/>
              <a:ea typeface="Helvetica Light"/>
              <a:cs typeface="Helvetica Light"/>
              <a:sym typeface="Helvetica Light"/>
            </a:endParaRPr>
          </a:p>
        </p:txBody>
      </p:sp>
      <p:sp>
        <p:nvSpPr>
          <p:cNvPr id="14" name="TextBox 13"/>
          <p:cNvSpPr txBox="1"/>
          <p:nvPr/>
        </p:nvSpPr>
        <p:spPr>
          <a:xfrm>
            <a:off x="8114701" y="4142581"/>
            <a:ext cx="79989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10"/>
            <a:r>
              <a:rPr lang="en-US" sz="2000" dirty="0">
                <a:solidFill>
                  <a:schemeClr val="bg2">
                    <a:lumMod val="50000"/>
                  </a:schemeClr>
                </a:solidFill>
                <a:latin typeface="HelvNeue Roman for IBM" charset="0"/>
                <a:ea typeface="HelvNeue Roman for IBM" charset="0"/>
                <a:cs typeface="HelvNeue Roman for IBM" charset="0"/>
              </a:rPr>
              <a:t>Model</a:t>
            </a:r>
          </a:p>
        </p:txBody>
      </p:sp>
      <p:sp>
        <p:nvSpPr>
          <p:cNvPr id="15" name="Bent Arrow 14"/>
          <p:cNvSpPr/>
          <p:nvPr/>
        </p:nvSpPr>
        <p:spPr>
          <a:xfrm rot="16200000" flipV="1">
            <a:off x="7909978" y="2930665"/>
            <a:ext cx="686352" cy="595035"/>
          </a:xfrm>
          <a:prstGeom prst="bentArrow">
            <a:avLst>
              <a:gd name="adj1" fmla="val 25000"/>
              <a:gd name="adj2" fmla="val 25000"/>
              <a:gd name="adj3" fmla="val 42656"/>
              <a:gd name="adj4" fmla="val 43750"/>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825510"/>
            <a:endParaRPr lang="en-US" sz="3200">
              <a:solidFill>
                <a:srgbClr val="FFFFFF"/>
              </a:solidFill>
              <a:latin typeface="Helvetica Light"/>
              <a:ea typeface="Helvetica Light"/>
              <a:cs typeface="Helvetica Light"/>
              <a:sym typeface="Helvetica Light"/>
            </a:endParaRPr>
          </a:p>
        </p:txBody>
      </p:sp>
      <p:sp>
        <p:nvSpPr>
          <p:cNvPr id="19" name="TextBox 18"/>
          <p:cNvSpPr txBox="1"/>
          <p:nvPr/>
        </p:nvSpPr>
        <p:spPr>
          <a:xfrm>
            <a:off x="7840436" y="2426290"/>
            <a:ext cx="129479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10"/>
            <a:r>
              <a:rPr lang="en-US" sz="2000" dirty="0">
                <a:solidFill>
                  <a:schemeClr val="bg2">
                    <a:lumMod val="50000"/>
                  </a:schemeClr>
                </a:solidFill>
                <a:latin typeface="HelvNeue Roman for IBM" charset="0"/>
                <a:ea typeface="HelvNeue Roman for IBM" charset="0"/>
                <a:cs typeface="HelvNeue Roman for IBM" charset="0"/>
              </a:rPr>
              <a:t>Goodness</a:t>
            </a:r>
          </a:p>
          <a:p>
            <a:pPr algn="ctr" defTabSz="825510"/>
            <a:r>
              <a:rPr lang="en-US" sz="2000" dirty="0">
                <a:solidFill>
                  <a:schemeClr val="bg2">
                    <a:lumMod val="50000"/>
                  </a:schemeClr>
                </a:solidFill>
                <a:latin typeface="HelvNeue Roman for IBM" charset="0"/>
                <a:ea typeface="HelvNeue Roman for IBM" charset="0"/>
                <a:cs typeface="HelvNeue Roman for IBM" charset="0"/>
              </a:rPr>
              <a:t>of Fit</a:t>
            </a:r>
          </a:p>
        </p:txBody>
      </p:sp>
      <p:sp>
        <p:nvSpPr>
          <p:cNvPr id="21" name="Bent Arrow 20"/>
          <p:cNvSpPr/>
          <p:nvPr/>
        </p:nvSpPr>
        <p:spPr>
          <a:xfrm rot="16200000" flipH="1" flipV="1">
            <a:off x="7955206" y="3605349"/>
            <a:ext cx="595897" cy="595035"/>
          </a:xfrm>
          <a:prstGeom prst="bentArrow">
            <a:avLst>
              <a:gd name="adj1" fmla="val 25000"/>
              <a:gd name="adj2" fmla="val 25000"/>
              <a:gd name="adj3" fmla="val 42656"/>
              <a:gd name="adj4" fmla="val 43750"/>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825510"/>
            <a:endParaRPr lang="en-US" sz="3200">
              <a:solidFill>
                <a:srgbClr val="FFFFFF"/>
              </a:solidFill>
              <a:latin typeface="Helvetica Light"/>
              <a:ea typeface="Helvetica Light"/>
              <a:cs typeface="Helvetica Light"/>
              <a:sym typeface="Helvetica Light"/>
            </a:endParaRPr>
          </a:p>
        </p:txBody>
      </p:sp>
      <p:cxnSp>
        <p:nvCxnSpPr>
          <p:cNvPr id="37" name="Straight Arrow Connector 23"/>
          <p:cNvCxnSpPr/>
          <p:nvPr/>
        </p:nvCxnSpPr>
        <p:spPr>
          <a:xfrm flipV="1">
            <a:off x="3574794" y="3490194"/>
            <a:ext cx="378790" cy="8087"/>
          </a:xfrm>
          <a:prstGeom prst="curvedConnector3">
            <a:avLst>
              <a:gd name="adj1" fmla="val 50000"/>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Straight Arrow Connector 23"/>
          <p:cNvCxnSpPr/>
          <p:nvPr/>
        </p:nvCxnSpPr>
        <p:spPr>
          <a:xfrm flipV="1">
            <a:off x="4949767" y="3490194"/>
            <a:ext cx="378790" cy="8087"/>
          </a:xfrm>
          <a:prstGeom prst="curvedConnector3">
            <a:avLst>
              <a:gd name="adj1" fmla="val 50000"/>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23"/>
          <p:cNvCxnSpPr/>
          <p:nvPr/>
        </p:nvCxnSpPr>
        <p:spPr>
          <a:xfrm flipV="1">
            <a:off x="6509378" y="3490194"/>
            <a:ext cx="378790" cy="8087"/>
          </a:xfrm>
          <a:prstGeom prst="curvedConnector3">
            <a:avLst>
              <a:gd name="adj1" fmla="val 50000"/>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38" name="Group 37"/>
          <p:cNvGrpSpPr/>
          <p:nvPr/>
        </p:nvGrpSpPr>
        <p:grpSpPr>
          <a:xfrm>
            <a:off x="1640511" y="4035723"/>
            <a:ext cx="5671160" cy="1040976"/>
            <a:chOff x="1640511" y="4035723"/>
            <a:chExt cx="5671160" cy="1298460"/>
          </a:xfrm>
        </p:grpSpPr>
        <p:cxnSp>
          <p:nvCxnSpPr>
            <p:cNvPr id="24" name="Straight Arrow Connector 23"/>
            <p:cNvCxnSpPr>
              <a:stCxn id="17" idx="1"/>
              <a:endCxn id="8" idx="2"/>
            </p:cNvCxnSpPr>
            <p:nvPr/>
          </p:nvCxnSpPr>
          <p:spPr>
            <a:xfrm rot="10800000">
              <a:off x="3011005" y="4035723"/>
              <a:ext cx="1017978" cy="945944"/>
            </a:xfrm>
            <a:prstGeom prst="curvedConnector2">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3"/>
            <p:cNvCxnSpPr>
              <a:stCxn id="17" idx="0"/>
              <a:endCxn id="9" idx="2"/>
            </p:cNvCxnSpPr>
            <p:nvPr/>
          </p:nvCxnSpPr>
          <p:spPr>
            <a:xfrm rot="5400000" flipH="1" flipV="1">
              <a:off x="4084787" y="4332437"/>
              <a:ext cx="593427" cy="12700"/>
            </a:xfrm>
            <a:prstGeom prst="curvedConnector3">
              <a:avLst>
                <a:gd name="adj1" fmla="val 50000"/>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23"/>
            <p:cNvCxnSpPr>
              <a:stCxn id="17" idx="3"/>
              <a:endCxn id="10" idx="2"/>
            </p:cNvCxnSpPr>
            <p:nvPr/>
          </p:nvCxnSpPr>
          <p:spPr>
            <a:xfrm flipV="1">
              <a:off x="4734016" y="4035723"/>
              <a:ext cx="1112570" cy="945944"/>
            </a:xfrm>
            <a:prstGeom prst="curvedConnector2">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23"/>
            <p:cNvCxnSpPr>
              <a:stCxn id="17" idx="3"/>
              <a:endCxn id="11" idx="2"/>
            </p:cNvCxnSpPr>
            <p:nvPr/>
          </p:nvCxnSpPr>
          <p:spPr>
            <a:xfrm flipV="1">
              <a:off x="4734016" y="4035723"/>
              <a:ext cx="2577655" cy="945944"/>
            </a:xfrm>
            <a:prstGeom prst="curvedConnector2">
              <a:avLst/>
            </a:prstGeom>
            <a:ln w="57150">
              <a:tailEnd type="triangle"/>
            </a:ln>
          </p:spPr>
          <p:style>
            <a:lnRef idx="3">
              <a:schemeClr val="accent1"/>
            </a:lnRef>
            <a:fillRef idx="0">
              <a:schemeClr val="accent1"/>
            </a:fillRef>
            <a:effectRef idx="2">
              <a:schemeClr val="accent1"/>
            </a:effectRef>
            <a:fontRef idx="minor">
              <a:schemeClr val="tx1"/>
            </a:fontRef>
          </p:style>
        </p:cxnSp>
        <p:grpSp>
          <p:nvGrpSpPr>
            <p:cNvPr id="16" name="Group 15"/>
            <p:cNvGrpSpPr/>
            <p:nvPr/>
          </p:nvGrpSpPr>
          <p:grpSpPr>
            <a:xfrm>
              <a:off x="4028983" y="4629150"/>
              <a:ext cx="705033" cy="705033"/>
              <a:chOff x="404813" y="3266572"/>
              <a:chExt cx="1016000" cy="947737"/>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813" y="3266572"/>
                <a:ext cx="1016000" cy="947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Oval 17"/>
              <p:cNvSpPr/>
              <p:nvPr/>
            </p:nvSpPr>
            <p:spPr>
              <a:xfrm>
                <a:off x="1068388" y="3529013"/>
                <a:ext cx="325437" cy="325437"/>
              </a:xfrm>
              <a:prstGeom prst="ellipse">
                <a:avLst/>
              </a:prstGeom>
              <a:no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000"/>
              </a:p>
            </p:txBody>
          </p:sp>
        </p:grpSp>
        <p:cxnSp>
          <p:nvCxnSpPr>
            <p:cNvPr id="35" name="Straight Arrow Connector 23"/>
            <p:cNvCxnSpPr>
              <a:stCxn id="17" idx="1"/>
              <a:endCxn id="7" idx="2"/>
            </p:cNvCxnSpPr>
            <p:nvPr/>
          </p:nvCxnSpPr>
          <p:spPr>
            <a:xfrm rot="10800000">
              <a:off x="1640511" y="4035723"/>
              <a:ext cx="2388473" cy="945944"/>
            </a:xfrm>
            <a:prstGeom prst="curvedConnector2">
              <a:avLst/>
            </a:prstGeom>
            <a:ln w="57150">
              <a:tailEnd type="triangle"/>
            </a:ln>
          </p:spPr>
          <p:style>
            <a:lnRef idx="3">
              <a:schemeClr val="accent1"/>
            </a:lnRef>
            <a:fillRef idx="0">
              <a:schemeClr val="accent1"/>
            </a:fillRef>
            <a:effectRef idx="2">
              <a:schemeClr val="accent1"/>
            </a:effectRef>
            <a:fontRef idx="minor">
              <a:schemeClr val="tx1"/>
            </a:fontRef>
          </p:style>
        </p:cxnSp>
      </p:grpSp>
      <p:cxnSp>
        <p:nvCxnSpPr>
          <p:cNvPr id="54" name="Straight Arrow Connector 23"/>
          <p:cNvCxnSpPr>
            <a:stCxn id="57" idx="1"/>
            <a:endCxn id="9" idx="0"/>
          </p:cNvCxnSpPr>
          <p:nvPr/>
        </p:nvCxnSpPr>
        <p:spPr>
          <a:xfrm rot="10800000" flipV="1">
            <a:off x="4381502" y="2076451"/>
            <a:ext cx="808359" cy="876299"/>
          </a:xfrm>
          <a:prstGeom prst="curvedConnector2">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55" name="Straight Arrow Connector 23"/>
          <p:cNvCxnSpPr>
            <a:stCxn id="57" idx="2"/>
            <a:endCxn id="10" idx="0"/>
          </p:cNvCxnSpPr>
          <p:nvPr/>
        </p:nvCxnSpPr>
        <p:spPr>
          <a:xfrm rot="5400000">
            <a:off x="5622670" y="2719468"/>
            <a:ext cx="457199" cy="9364"/>
          </a:xfrm>
          <a:prstGeom prst="curvedConnector3">
            <a:avLst>
              <a:gd name="adj1" fmla="val 50000"/>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56" name="Straight Arrow Connector 23"/>
          <p:cNvCxnSpPr>
            <a:stCxn id="57" idx="3"/>
            <a:endCxn id="11" idx="0"/>
          </p:cNvCxnSpPr>
          <p:nvPr/>
        </p:nvCxnSpPr>
        <p:spPr>
          <a:xfrm>
            <a:off x="6522041" y="2076452"/>
            <a:ext cx="789630" cy="876299"/>
          </a:xfrm>
          <a:prstGeom prst="curvedConnector2">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57" name="Rectangle 56"/>
          <p:cNvSpPr/>
          <p:nvPr/>
        </p:nvSpPr>
        <p:spPr>
          <a:xfrm>
            <a:off x="5189859" y="1657351"/>
            <a:ext cx="1332182" cy="838200"/>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algn="ctr" defTabSz="825510"/>
            <a:r>
              <a:rPr lang="en-US" sz="2000" dirty="0">
                <a:solidFill>
                  <a:srgbClr val="FFFFFF"/>
                </a:solidFill>
                <a:latin typeface="HelvNeue Roman for IBM" charset="0"/>
                <a:ea typeface="HelvNeue Roman for IBM" charset="0"/>
                <a:cs typeface="HelvNeue Roman for IBM" charset="0"/>
                <a:sym typeface="Helvetica Light"/>
              </a:rPr>
              <a:t>Gradient Descent</a:t>
            </a:r>
          </a:p>
        </p:txBody>
      </p:sp>
      <p:cxnSp>
        <p:nvCxnSpPr>
          <p:cNvPr id="58" name="Straight Arrow Connector 23"/>
          <p:cNvCxnSpPr>
            <a:stCxn id="57" idx="1"/>
            <a:endCxn id="8" idx="0"/>
          </p:cNvCxnSpPr>
          <p:nvPr/>
        </p:nvCxnSpPr>
        <p:spPr>
          <a:xfrm rot="10800000" flipV="1">
            <a:off x="3011005" y="2076451"/>
            <a:ext cx="2178854" cy="876299"/>
          </a:xfrm>
          <a:prstGeom prst="curvedConnector2">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8" name="Bent Arrow 47"/>
          <p:cNvSpPr/>
          <p:nvPr/>
        </p:nvSpPr>
        <p:spPr>
          <a:xfrm rot="10800000" flipV="1">
            <a:off x="6740171" y="1950248"/>
            <a:ext cx="1831061" cy="595035"/>
          </a:xfrm>
          <a:prstGeom prst="bentArrow">
            <a:avLst>
              <a:gd name="adj1" fmla="val 38339"/>
              <a:gd name="adj2" fmla="val 31669"/>
              <a:gd name="adj3" fmla="val 50000"/>
              <a:gd name="adj4" fmla="val 43750"/>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825510"/>
            <a:endParaRPr lang="en-US" sz="3200">
              <a:solidFill>
                <a:srgbClr val="FFFFFF"/>
              </a:solidFill>
              <a:latin typeface="Helvetica Light"/>
              <a:ea typeface="Helvetica Light"/>
              <a:cs typeface="Helvetica Light"/>
              <a:sym typeface="Helvetica Light"/>
            </a:endParaRPr>
          </a:p>
        </p:txBody>
      </p:sp>
      <p:pic>
        <p:nvPicPr>
          <p:cNvPr id="72" name="Picture 71"/>
          <p:cNvPicPr>
            <a:picLocks noChangeAspect="1"/>
          </p:cNvPicPr>
          <p:nvPr/>
        </p:nvPicPr>
        <p:blipFill rotWithShape="1">
          <a:blip r:embed="rId4">
            <a:extLst>
              <a:ext uri="{BEBA8EAE-BF5A-486C-A8C5-ECC9F3942E4B}">
                <a14:imgProps xmlns:a14="http://schemas.microsoft.com/office/drawing/2010/main">
                  <a14:imgLayer r:embed="rId5">
                    <a14:imgEffect>
                      <a14:backgroundRemoval t="3418" b="100000" l="10110" r="91108">
                        <a14:foregroundMark x1="29598" y1="57910" x2="20828" y2="73047"/>
                      </a14:backgroundRemoval>
                    </a14:imgEffect>
                  </a14:imgLayer>
                </a14:imgProps>
              </a:ext>
            </a:extLst>
          </a:blip>
          <a:srcRect l="9101" t="3648" r="6717"/>
          <a:stretch/>
        </p:blipFill>
        <p:spPr>
          <a:xfrm>
            <a:off x="6323541" y="1469481"/>
            <a:ext cx="808315" cy="1153913"/>
          </a:xfrm>
          <a:prstGeom prst="rect">
            <a:avLst/>
          </a:prstGeom>
        </p:spPr>
      </p:pic>
      <p:sp>
        <p:nvSpPr>
          <p:cNvPr id="2" name="Rectangle 1"/>
          <p:cNvSpPr/>
          <p:nvPr/>
        </p:nvSpPr>
        <p:spPr>
          <a:xfrm>
            <a:off x="2396770" y="2936695"/>
            <a:ext cx="5443666" cy="1089323"/>
          </a:xfrm>
          <a:prstGeom prst="rect">
            <a:avLst/>
          </a:prstGeom>
          <a:solidFill>
            <a:schemeClr val="bg1">
              <a:alpha val="70000"/>
            </a:schemeClr>
          </a:solidFill>
          <a:ln w="38100" cap="flat">
            <a:solidFill>
              <a:schemeClr val="bg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510"/>
            <a:r>
              <a:rPr lang="en-US" sz="3200" dirty="0">
                <a:solidFill>
                  <a:srgbClr val="003347"/>
                </a:solidFill>
                <a:latin typeface="HelvNeue Medium for IBM" charset="0"/>
                <a:ea typeface="HelvNeue Medium for IBM" charset="0"/>
                <a:cs typeface="HelvNeue Medium for IBM" charset="0"/>
                <a:sym typeface="Helvetica Light"/>
              </a:rPr>
              <a:t>Neural Networks</a:t>
            </a:r>
          </a:p>
        </p:txBody>
      </p:sp>
      <p:cxnSp>
        <p:nvCxnSpPr>
          <p:cNvPr id="34" name="Straight Arrow Connector 23"/>
          <p:cNvCxnSpPr/>
          <p:nvPr/>
        </p:nvCxnSpPr>
        <p:spPr>
          <a:xfrm flipV="1">
            <a:off x="2212010" y="3490193"/>
            <a:ext cx="378790" cy="8086"/>
          </a:xfrm>
          <a:prstGeom prst="curvedConnector3">
            <a:avLst>
              <a:gd name="adj1" fmla="val 50000"/>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4" name="Text Placeholder 1"/>
          <p:cNvSpPr txBox="1">
            <a:spLocks/>
          </p:cNvSpPr>
          <p:nvPr/>
        </p:nvSpPr>
        <p:spPr>
          <a:xfrm>
            <a:off x="476814" y="566163"/>
            <a:ext cx="2949948" cy="102963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oAutofit/>
          </a:bodyPr>
          <a:lstStyle>
            <a:lvl1pPr marL="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Medium for IBM" charset="0"/>
                <a:ea typeface="HelvNeue Medium for IBM" charset="0"/>
                <a:cs typeface="HelvNeue Medium for IBM" charset="0"/>
                <a:sym typeface="HelvNeue Bold for IBM"/>
              </a:defRPr>
            </a:lvl1pPr>
            <a:lvl2pPr marL="46990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2pPr>
            <a:lvl3pPr marL="923925"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3pPr>
            <a:lvl4pPr marL="1379538"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for IBM" charset="0"/>
                <a:ea typeface="HelvNeue Light for IBM" charset="0"/>
                <a:cs typeface="HelvNeue Light for IBM" charset="0"/>
                <a:sym typeface="HelvNeue Bold for IBM"/>
              </a:defRPr>
            </a:lvl4pPr>
            <a:lvl5pPr marL="1833563"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Cond for IBM" charset="0"/>
                <a:ea typeface="HelvNeue Light Cond for IBM" charset="0"/>
                <a:cs typeface="HelvNeue Light Cond for IBM" charset="0"/>
                <a:sym typeface="HelvNeue Bold for IBM"/>
              </a:defRPr>
            </a:lvl5pPr>
            <a:lvl6pPr marL="0" marR="0" indent="11430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6pPr>
            <a:lvl7pPr marL="0" marR="0" indent="13716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7pPr>
            <a:lvl8pPr marL="0" marR="0" indent="16002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8pPr>
            <a:lvl9pPr marL="0" marR="0" indent="18288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9pPr>
          </a:lstStyle>
          <a:p>
            <a:pPr hangingPunct="1"/>
            <a:r>
              <a:rPr lang="en-US" sz="1500" dirty="0"/>
              <a:t>Apache </a:t>
            </a:r>
            <a:r>
              <a:rPr lang="en-US" sz="1500" dirty="0" err="1"/>
              <a:t>SystemML</a:t>
            </a:r>
            <a:r>
              <a:rPr lang="en-US" sz="1500" dirty="0"/>
              <a:t> Application</a:t>
            </a:r>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p:txBody>
      </p:sp>
      <p:sp>
        <p:nvSpPr>
          <p:cNvPr id="45" name="Text Placeholder 1"/>
          <p:cNvSpPr txBox="1">
            <a:spLocks/>
          </p:cNvSpPr>
          <p:nvPr/>
        </p:nvSpPr>
        <p:spPr>
          <a:xfrm>
            <a:off x="5882352" y="602529"/>
            <a:ext cx="2949948" cy="102963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oAutofit/>
          </a:bodyPr>
          <a:lstStyle>
            <a:lvl1pPr marL="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Medium for IBM" charset="0"/>
                <a:ea typeface="HelvNeue Medium for IBM" charset="0"/>
                <a:cs typeface="HelvNeue Medium for IBM" charset="0"/>
                <a:sym typeface="HelvNeue Bold for IBM"/>
              </a:defRPr>
            </a:lvl1pPr>
            <a:lvl2pPr marL="46990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2pPr>
            <a:lvl3pPr marL="923925"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3pPr>
            <a:lvl4pPr marL="1379538"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for IBM" charset="0"/>
                <a:ea typeface="HelvNeue Light for IBM" charset="0"/>
                <a:cs typeface="HelvNeue Light for IBM" charset="0"/>
                <a:sym typeface="HelvNeue Bold for IBM"/>
              </a:defRPr>
            </a:lvl4pPr>
            <a:lvl5pPr marL="1833563"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Cond for IBM" charset="0"/>
                <a:ea typeface="HelvNeue Light Cond for IBM" charset="0"/>
                <a:cs typeface="HelvNeue Light Cond for IBM" charset="0"/>
                <a:sym typeface="HelvNeue Bold for IBM"/>
              </a:defRPr>
            </a:lvl5pPr>
            <a:lvl6pPr marL="0" marR="0" indent="11430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6pPr>
            <a:lvl7pPr marL="0" marR="0" indent="13716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7pPr>
            <a:lvl8pPr marL="0" marR="0" indent="16002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8pPr>
            <a:lvl9pPr marL="0" marR="0" indent="18288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9pPr>
          </a:lstStyle>
          <a:p>
            <a:pPr hangingPunct="1"/>
            <a:r>
              <a:rPr lang="en-US" sz="1500" dirty="0"/>
              <a:t>Mike </a:t>
            </a:r>
            <a:r>
              <a:rPr lang="en-US" sz="1500" dirty="0" err="1"/>
              <a:t>Dusenberry</a:t>
            </a:r>
            <a:r>
              <a:rPr lang="en-US" sz="1500" dirty="0"/>
              <a:t> and Fred Reiss</a:t>
            </a:r>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p:txBody>
      </p:sp>
    </p:spTree>
    <p:extLst>
      <p:ext uri="{BB962C8B-B14F-4D97-AF65-F5344CB8AC3E}">
        <p14:creationId xmlns:p14="http://schemas.microsoft.com/office/powerpoint/2010/main" val="101538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Shape 730"/>
          <p:cNvPicPr preferRelativeResize="0"/>
          <p:nvPr/>
        </p:nvPicPr>
        <p:blipFill rotWithShape="1">
          <a:blip r:embed="rId3">
            <a:alphaModFix/>
          </a:blip>
          <a:srcRect t="49194" r="49644"/>
          <a:stretch/>
        </p:blipFill>
        <p:spPr>
          <a:xfrm>
            <a:off x="4832464" y="2725694"/>
            <a:ext cx="678139" cy="684198"/>
          </a:xfrm>
          <a:prstGeom prst="rect">
            <a:avLst/>
          </a:prstGeom>
          <a:noFill/>
          <a:ln w="28575" cap="flat" cmpd="sng">
            <a:solidFill>
              <a:srgbClr val="FF0000"/>
            </a:solidFill>
            <a:prstDash val="solid"/>
            <a:round/>
            <a:headEnd type="none" w="med" len="med"/>
            <a:tailEnd type="none" w="med" len="med"/>
          </a:ln>
        </p:spPr>
      </p:pic>
      <p:cxnSp>
        <p:nvCxnSpPr>
          <p:cNvPr id="425" name="Shape 736"/>
          <p:cNvCxnSpPr/>
          <p:nvPr/>
        </p:nvCxnSpPr>
        <p:spPr>
          <a:xfrm flipH="1">
            <a:off x="5510602" y="2122193"/>
            <a:ext cx="1708800" cy="945600"/>
          </a:xfrm>
          <a:prstGeom prst="straightConnector1">
            <a:avLst/>
          </a:prstGeom>
          <a:noFill/>
          <a:ln w="28575" cap="flat" cmpd="sng">
            <a:solidFill>
              <a:srgbClr val="FF0000"/>
            </a:solidFill>
            <a:prstDash val="solid"/>
            <a:round/>
            <a:headEnd type="none" w="lg" len="lg"/>
            <a:tailEnd type="triangle" w="lg" len="lg"/>
          </a:ln>
        </p:spPr>
      </p:cxnSp>
      <p:sp>
        <p:nvSpPr>
          <p:cNvPr id="4" name="Title 3"/>
          <p:cNvSpPr>
            <a:spLocks noGrp="1"/>
          </p:cNvSpPr>
          <p:nvPr>
            <p:ph type="title"/>
          </p:nvPr>
        </p:nvSpPr>
        <p:spPr>
          <a:xfrm>
            <a:off x="311700" y="1021800"/>
            <a:ext cx="2461775" cy="483150"/>
          </a:xfrm>
        </p:spPr>
        <p:txBody>
          <a:bodyPr>
            <a:normAutofit fontScale="90000"/>
          </a:bodyPr>
          <a:lstStyle/>
          <a:p>
            <a:r>
              <a:rPr lang="en-US"/>
              <a:t>Breast Cancer Pathology</a:t>
            </a:r>
          </a:p>
        </p:txBody>
      </p:sp>
      <p:pic>
        <p:nvPicPr>
          <p:cNvPr id="355" name="Shape 731"/>
          <p:cNvPicPr preferRelativeResize="0"/>
          <p:nvPr/>
        </p:nvPicPr>
        <p:blipFill>
          <a:blip r:embed="rId3">
            <a:alphaModFix/>
          </a:blip>
          <a:stretch>
            <a:fillRect/>
          </a:stretch>
        </p:blipFill>
        <p:spPr>
          <a:xfrm>
            <a:off x="6932433" y="1228007"/>
            <a:ext cx="1280100" cy="1280074"/>
          </a:xfrm>
          <a:prstGeom prst="rect">
            <a:avLst/>
          </a:prstGeom>
          <a:noFill/>
          <a:ln w="28575" cap="flat" cmpd="sng">
            <a:solidFill>
              <a:srgbClr val="FF0000"/>
            </a:solidFill>
            <a:prstDash val="solid"/>
            <a:round/>
            <a:headEnd type="none" w="med" len="med"/>
            <a:tailEnd type="none" w="med" len="med"/>
          </a:ln>
        </p:spPr>
      </p:pic>
      <p:cxnSp>
        <p:nvCxnSpPr>
          <p:cNvPr id="356" name="Shape 732"/>
          <p:cNvCxnSpPr/>
          <p:nvPr/>
        </p:nvCxnSpPr>
        <p:spPr>
          <a:xfrm>
            <a:off x="6333608" y="1863218"/>
            <a:ext cx="537600" cy="8700"/>
          </a:xfrm>
          <a:prstGeom prst="straightConnector1">
            <a:avLst/>
          </a:prstGeom>
          <a:noFill/>
          <a:ln w="28575" cap="flat" cmpd="sng">
            <a:solidFill>
              <a:srgbClr val="FF0000"/>
            </a:solidFill>
            <a:prstDash val="solid"/>
            <a:round/>
            <a:headEnd type="none" w="lg" len="lg"/>
            <a:tailEnd type="triangle" w="lg" len="lg"/>
          </a:ln>
        </p:spPr>
      </p:cxnSp>
      <p:cxnSp>
        <p:nvCxnSpPr>
          <p:cNvPr id="357" name="Shape 734"/>
          <p:cNvCxnSpPr/>
          <p:nvPr/>
        </p:nvCxnSpPr>
        <p:spPr>
          <a:xfrm>
            <a:off x="7572485" y="1228007"/>
            <a:ext cx="0" cy="1280100"/>
          </a:xfrm>
          <a:prstGeom prst="straightConnector1">
            <a:avLst/>
          </a:prstGeom>
          <a:noFill/>
          <a:ln w="28575" cap="flat" cmpd="sng">
            <a:solidFill>
              <a:srgbClr val="FF0000"/>
            </a:solidFill>
            <a:prstDash val="solid"/>
            <a:round/>
            <a:headEnd type="none" w="lg" len="lg"/>
            <a:tailEnd type="none" w="lg" len="lg"/>
          </a:ln>
        </p:spPr>
      </p:cxnSp>
      <p:cxnSp>
        <p:nvCxnSpPr>
          <p:cNvPr id="358" name="Shape 735"/>
          <p:cNvCxnSpPr/>
          <p:nvPr/>
        </p:nvCxnSpPr>
        <p:spPr>
          <a:xfrm>
            <a:off x="6932433" y="1868044"/>
            <a:ext cx="1280100" cy="0"/>
          </a:xfrm>
          <a:prstGeom prst="straightConnector1">
            <a:avLst/>
          </a:prstGeom>
          <a:noFill/>
          <a:ln w="28575" cap="flat" cmpd="sng">
            <a:solidFill>
              <a:srgbClr val="FF0000"/>
            </a:solidFill>
            <a:prstDash val="solid"/>
            <a:round/>
            <a:headEnd type="none" w="lg" len="lg"/>
            <a:tailEnd type="none" w="lg" len="lg"/>
          </a:ln>
        </p:spPr>
      </p:cxnSp>
      <p:pic>
        <p:nvPicPr>
          <p:cNvPr id="360" name="Shape 733"/>
          <p:cNvPicPr preferRelativeResize="0"/>
          <p:nvPr/>
        </p:nvPicPr>
        <p:blipFill>
          <a:blip r:embed="rId3">
            <a:alphaModFix/>
          </a:blip>
          <a:stretch>
            <a:fillRect/>
          </a:stretch>
        </p:blipFill>
        <p:spPr>
          <a:xfrm>
            <a:off x="5086268" y="1239559"/>
            <a:ext cx="1247340" cy="1247318"/>
          </a:xfrm>
          <a:prstGeom prst="rect">
            <a:avLst/>
          </a:prstGeom>
          <a:noFill/>
          <a:ln w="28575" cap="flat" cmpd="sng">
            <a:solidFill>
              <a:srgbClr val="FF0000"/>
            </a:solidFill>
            <a:prstDash val="solid"/>
            <a:round/>
            <a:headEnd type="none" w="med" len="med"/>
            <a:tailEnd type="none" w="med" len="med"/>
          </a:ln>
        </p:spPr>
      </p:pic>
      <p:grpSp>
        <p:nvGrpSpPr>
          <p:cNvPr id="361" name="Shape 748"/>
          <p:cNvGrpSpPr/>
          <p:nvPr/>
        </p:nvGrpSpPr>
        <p:grpSpPr>
          <a:xfrm>
            <a:off x="2674520" y="1239639"/>
            <a:ext cx="1426800" cy="1270936"/>
            <a:chOff x="2672316" y="1175982"/>
            <a:chExt cx="1426800" cy="1270936"/>
          </a:xfrm>
        </p:grpSpPr>
        <p:pic>
          <p:nvPicPr>
            <p:cNvPr id="362" name="Shape 743"/>
            <p:cNvPicPr preferRelativeResize="0"/>
            <p:nvPr/>
          </p:nvPicPr>
          <p:blipFill>
            <a:blip r:embed="rId4">
              <a:alphaModFix/>
            </a:blip>
            <a:stretch>
              <a:fillRect/>
            </a:stretch>
          </p:blipFill>
          <p:spPr>
            <a:xfrm>
              <a:off x="2673150" y="1178392"/>
              <a:ext cx="1424429" cy="1260617"/>
            </a:xfrm>
            <a:prstGeom prst="rect">
              <a:avLst/>
            </a:prstGeom>
            <a:noFill/>
            <a:ln>
              <a:noFill/>
            </a:ln>
          </p:spPr>
        </p:pic>
        <p:cxnSp>
          <p:nvCxnSpPr>
            <p:cNvPr id="363" name="Shape 749"/>
            <p:cNvCxnSpPr/>
            <p:nvPr/>
          </p:nvCxnSpPr>
          <p:spPr>
            <a:xfrm>
              <a:off x="2734023"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64" name="Shape 750"/>
            <p:cNvCxnSpPr/>
            <p:nvPr/>
          </p:nvCxnSpPr>
          <p:spPr>
            <a:xfrm>
              <a:off x="2791328" y="1176008"/>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65" name="Shape 751"/>
            <p:cNvCxnSpPr/>
            <p:nvPr/>
          </p:nvCxnSpPr>
          <p:spPr>
            <a:xfrm>
              <a:off x="2848632"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66" name="Shape 752"/>
            <p:cNvCxnSpPr/>
            <p:nvPr/>
          </p:nvCxnSpPr>
          <p:spPr>
            <a:xfrm>
              <a:off x="2905936" y="1176008"/>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67" name="Shape 753"/>
            <p:cNvCxnSpPr/>
            <p:nvPr/>
          </p:nvCxnSpPr>
          <p:spPr>
            <a:xfrm>
              <a:off x="2963241" y="1176008"/>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68" name="Shape 754"/>
            <p:cNvCxnSpPr/>
            <p:nvPr/>
          </p:nvCxnSpPr>
          <p:spPr>
            <a:xfrm>
              <a:off x="3020545"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69" name="Shape 755"/>
            <p:cNvCxnSpPr/>
            <p:nvPr/>
          </p:nvCxnSpPr>
          <p:spPr>
            <a:xfrm>
              <a:off x="3077850" y="1175982"/>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0" name="Shape 756"/>
            <p:cNvCxnSpPr/>
            <p:nvPr/>
          </p:nvCxnSpPr>
          <p:spPr>
            <a:xfrm>
              <a:off x="3135154"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1" name="Shape 757"/>
            <p:cNvCxnSpPr/>
            <p:nvPr/>
          </p:nvCxnSpPr>
          <p:spPr>
            <a:xfrm>
              <a:off x="3192458"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2" name="Shape 758"/>
            <p:cNvCxnSpPr/>
            <p:nvPr/>
          </p:nvCxnSpPr>
          <p:spPr>
            <a:xfrm>
              <a:off x="3249763"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3" name="Shape 759"/>
            <p:cNvCxnSpPr/>
            <p:nvPr/>
          </p:nvCxnSpPr>
          <p:spPr>
            <a:xfrm>
              <a:off x="3307067"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4" name="Shape 760"/>
            <p:cNvCxnSpPr/>
            <p:nvPr/>
          </p:nvCxnSpPr>
          <p:spPr>
            <a:xfrm>
              <a:off x="3364372" y="1176008"/>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5" name="Shape 761"/>
            <p:cNvCxnSpPr/>
            <p:nvPr/>
          </p:nvCxnSpPr>
          <p:spPr>
            <a:xfrm>
              <a:off x="3421676"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6" name="Shape 762"/>
            <p:cNvCxnSpPr/>
            <p:nvPr/>
          </p:nvCxnSpPr>
          <p:spPr>
            <a:xfrm>
              <a:off x="3478980"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7" name="Shape 763"/>
            <p:cNvCxnSpPr/>
            <p:nvPr/>
          </p:nvCxnSpPr>
          <p:spPr>
            <a:xfrm>
              <a:off x="3536285"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8" name="Shape 764"/>
            <p:cNvCxnSpPr/>
            <p:nvPr/>
          </p:nvCxnSpPr>
          <p:spPr>
            <a:xfrm>
              <a:off x="3593589"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79" name="Shape 765"/>
            <p:cNvCxnSpPr/>
            <p:nvPr/>
          </p:nvCxnSpPr>
          <p:spPr>
            <a:xfrm>
              <a:off x="3650894"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80" name="Shape 766"/>
            <p:cNvCxnSpPr/>
            <p:nvPr/>
          </p:nvCxnSpPr>
          <p:spPr>
            <a:xfrm>
              <a:off x="3708198"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81" name="Shape 767"/>
            <p:cNvCxnSpPr/>
            <p:nvPr/>
          </p:nvCxnSpPr>
          <p:spPr>
            <a:xfrm>
              <a:off x="3765502"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82" name="Shape 768"/>
            <p:cNvCxnSpPr/>
            <p:nvPr/>
          </p:nvCxnSpPr>
          <p:spPr>
            <a:xfrm>
              <a:off x="3822807" y="1176008"/>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83" name="Shape 769"/>
            <p:cNvCxnSpPr/>
            <p:nvPr/>
          </p:nvCxnSpPr>
          <p:spPr>
            <a:xfrm>
              <a:off x="3880111" y="1176008"/>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84" name="Shape 770"/>
            <p:cNvCxnSpPr/>
            <p:nvPr/>
          </p:nvCxnSpPr>
          <p:spPr>
            <a:xfrm>
              <a:off x="3937415"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85" name="Shape 771"/>
            <p:cNvCxnSpPr/>
            <p:nvPr/>
          </p:nvCxnSpPr>
          <p:spPr>
            <a:xfrm>
              <a:off x="3994720"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86" name="Shape 772"/>
            <p:cNvCxnSpPr/>
            <p:nvPr/>
          </p:nvCxnSpPr>
          <p:spPr>
            <a:xfrm>
              <a:off x="4052024" y="1181519"/>
              <a:ext cx="5400" cy="1265399"/>
            </a:xfrm>
            <a:prstGeom prst="straightConnector1">
              <a:avLst/>
            </a:prstGeom>
            <a:noFill/>
            <a:ln w="9525" cap="flat" cmpd="sng">
              <a:solidFill>
                <a:srgbClr val="FF0000"/>
              </a:solidFill>
              <a:prstDash val="solid"/>
              <a:round/>
              <a:headEnd type="none" w="lg" len="lg"/>
              <a:tailEnd type="none" w="lg" len="lg"/>
            </a:ln>
          </p:spPr>
        </p:cxnSp>
        <p:cxnSp>
          <p:nvCxnSpPr>
            <p:cNvPr id="387" name="Shape 773"/>
            <p:cNvCxnSpPr/>
            <p:nvPr/>
          </p:nvCxnSpPr>
          <p:spPr>
            <a:xfrm rot="10800000" flipH="1">
              <a:off x="2689811" y="1253469"/>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88" name="Shape 774"/>
            <p:cNvCxnSpPr/>
            <p:nvPr/>
          </p:nvCxnSpPr>
          <p:spPr>
            <a:xfrm rot="10800000" flipH="1">
              <a:off x="2680829" y="1308128"/>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89" name="Shape 775"/>
            <p:cNvCxnSpPr/>
            <p:nvPr/>
          </p:nvCxnSpPr>
          <p:spPr>
            <a:xfrm rot="10800000" flipH="1">
              <a:off x="2680829" y="1365939"/>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90" name="Shape 776"/>
            <p:cNvCxnSpPr/>
            <p:nvPr/>
          </p:nvCxnSpPr>
          <p:spPr>
            <a:xfrm rot="10800000" flipH="1">
              <a:off x="2680829" y="1191880"/>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91" name="Shape 777"/>
            <p:cNvCxnSpPr/>
            <p:nvPr/>
          </p:nvCxnSpPr>
          <p:spPr>
            <a:xfrm rot="10800000" flipH="1">
              <a:off x="2689811" y="1424376"/>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92" name="Shape 778"/>
            <p:cNvCxnSpPr/>
            <p:nvPr/>
          </p:nvCxnSpPr>
          <p:spPr>
            <a:xfrm rot="10800000" flipH="1">
              <a:off x="2689811" y="1480611"/>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93" name="Shape 779"/>
            <p:cNvCxnSpPr/>
            <p:nvPr/>
          </p:nvCxnSpPr>
          <p:spPr>
            <a:xfrm rot="10800000" flipH="1">
              <a:off x="2680829" y="1595282"/>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94" name="Shape 780"/>
            <p:cNvCxnSpPr/>
            <p:nvPr/>
          </p:nvCxnSpPr>
          <p:spPr>
            <a:xfrm rot="10800000" flipH="1">
              <a:off x="2681539" y="1658135"/>
              <a:ext cx="1408800" cy="5400"/>
            </a:xfrm>
            <a:prstGeom prst="straightConnector1">
              <a:avLst/>
            </a:prstGeom>
            <a:noFill/>
            <a:ln w="9525" cap="flat" cmpd="sng">
              <a:solidFill>
                <a:srgbClr val="FF0000"/>
              </a:solidFill>
              <a:prstDash val="solid"/>
              <a:round/>
              <a:headEnd type="none" w="lg" len="lg"/>
              <a:tailEnd type="none" w="lg" len="lg"/>
            </a:ln>
          </p:spPr>
        </p:cxnSp>
        <p:cxnSp>
          <p:nvCxnSpPr>
            <p:cNvPr id="395" name="Shape 781"/>
            <p:cNvCxnSpPr/>
            <p:nvPr/>
          </p:nvCxnSpPr>
          <p:spPr>
            <a:xfrm rot="10800000" flipH="1">
              <a:off x="2680829" y="1718225"/>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96" name="Shape 782"/>
            <p:cNvCxnSpPr/>
            <p:nvPr/>
          </p:nvCxnSpPr>
          <p:spPr>
            <a:xfrm rot="10800000" flipH="1">
              <a:off x="2680829" y="1771419"/>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97" name="Shape 783"/>
            <p:cNvCxnSpPr/>
            <p:nvPr/>
          </p:nvCxnSpPr>
          <p:spPr>
            <a:xfrm rot="10800000" flipH="1">
              <a:off x="2681539" y="1824625"/>
              <a:ext cx="1408800" cy="5400"/>
            </a:xfrm>
            <a:prstGeom prst="straightConnector1">
              <a:avLst/>
            </a:prstGeom>
            <a:noFill/>
            <a:ln w="9525" cap="flat" cmpd="sng">
              <a:solidFill>
                <a:srgbClr val="FF0000"/>
              </a:solidFill>
              <a:prstDash val="solid"/>
              <a:round/>
              <a:headEnd type="none" w="lg" len="lg"/>
              <a:tailEnd type="none" w="lg" len="lg"/>
            </a:ln>
          </p:spPr>
        </p:cxnSp>
        <p:cxnSp>
          <p:nvCxnSpPr>
            <p:cNvPr id="398" name="Shape 784"/>
            <p:cNvCxnSpPr/>
            <p:nvPr/>
          </p:nvCxnSpPr>
          <p:spPr>
            <a:xfrm rot="10800000" flipH="1">
              <a:off x="2680829" y="1877467"/>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399" name="Shape 785"/>
            <p:cNvCxnSpPr/>
            <p:nvPr/>
          </p:nvCxnSpPr>
          <p:spPr>
            <a:xfrm rot="10800000" flipH="1">
              <a:off x="2681539" y="1925293"/>
              <a:ext cx="1408800" cy="5400"/>
            </a:xfrm>
            <a:prstGeom prst="straightConnector1">
              <a:avLst/>
            </a:prstGeom>
            <a:noFill/>
            <a:ln w="9525" cap="flat" cmpd="sng">
              <a:solidFill>
                <a:srgbClr val="FF0000"/>
              </a:solidFill>
              <a:prstDash val="solid"/>
              <a:round/>
              <a:headEnd type="none" w="lg" len="lg"/>
              <a:tailEnd type="none" w="lg" len="lg"/>
            </a:ln>
          </p:spPr>
        </p:cxnSp>
        <p:cxnSp>
          <p:nvCxnSpPr>
            <p:cNvPr id="400" name="Shape 786"/>
            <p:cNvCxnSpPr/>
            <p:nvPr/>
          </p:nvCxnSpPr>
          <p:spPr>
            <a:xfrm rot="10800000" flipH="1">
              <a:off x="2680829" y="1978317"/>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401" name="Shape 787"/>
            <p:cNvCxnSpPr/>
            <p:nvPr/>
          </p:nvCxnSpPr>
          <p:spPr>
            <a:xfrm rot="10800000" flipH="1">
              <a:off x="2680829" y="2036409"/>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402" name="Shape 788"/>
            <p:cNvCxnSpPr/>
            <p:nvPr/>
          </p:nvCxnSpPr>
          <p:spPr>
            <a:xfrm rot="10800000" flipH="1">
              <a:off x="2680829" y="2099287"/>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403" name="Shape 789"/>
            <p:cNvCxnSpPr/>
            <p:nvPr/>
          </p:nvCxnSpPr>
          <p:spPr>
            <a:xfrm rot="10800000" flipH="1">
              <a:off x="2680829" y="2161670"/>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404" name="Shape 790"/>
            <p:cNvCxnSpPr/>
            <p:nvPr/>
          </p:nvCxnSpPr>
          <p:spPr>
            <a:xfrm rot="10800000" flipH="1">
              <a:off x="2672316" y="2220172"/>
              <a:ext cx="1426800" cy="5700"/>
            </a:xfrm>
            <a:prstGeom prst="straightConnector1">
              <a:avLst/>
            </a:prstGeom>
            <a:noFill/>
            <a:ln w="9525" cap="flat" cmpd="sng">
              <a:solidFill>
                <a:srgbClr val="FF0000"/>
              </a:solidFill>
              <a:prstDash val="solid"/>
              <a:round/>
              <a:headEnd type="none" w="lg" len="lg"/>
              <a:tailEnd type="none" w="lg" len="lg"/>
            </a:ln>
          </p:spPr>
        </p:cxnSp>
        <p:cxnSp>
          <p:nvCxnSpPr>
            <p:cNvPr id="405" name="Shape 791"/>
            <p:cNvCxnSpPr/>
            <p:nvPr/>
          </p:nvCxnSpPr>
          <p:spPr>
            <a:xfrm rot="10800000" flipH="1">
              <a:off x="2677683" y="2270577"/>
              <a:ext cx="1421100" cy="900"/>
            </a:xfrm>
            <a:prstGeom prst="straightConnector1">
              <a:avLst/>
            </a:prstGeom>
            <a:noFill/>
            <a:ln w="9525" cap="flat" cmpd="sng">
              <a:solidFill>
                <a:srgbClr val="FF0000"/>
              </a:solidFill>
              <a:prstDash val="solid"/>
              <a:round/>
              <a:headEnd type="none" w="lg" len="lg"/>
              <a:tailEnd type="none" w="lg" len="lg"/>
            </a:ln>
          </p:spPr>
        </p:cxnSp>
        <p:cxnSp>
          <p:nvCxnSpPr>
            <p:cNvPr id="406" name="Shape 792"/>
            <p:cNvCxnSpPr/>
            <p:nvPr/>
          </p:nvCxnSpPr>
          <p:spPr>
            <a:xfrm rot="10800000" flipH="1">
              <a:off x="2681089" y="2414083"/>
              <a:ext cx="1408800" cy="5400"/>
            </a:xfrm>
            <a:prstGeom prst="straightConnector1">
              <a:avLst/>
            </a:prstGeom>
            <a:noFill/>
            <a:ln w="9525" cap="flat" cmpd="sng">
              <a:solidFill>
                <a:srgbClr val="FF0000"/>
              </a:solidFill>
              <a:prstDash val="solid"/>
              <a:round/>
              <a:headEnd type="none" w="lg" len="lg"/>
              <a:tailEnd type="none" w="lg" len="lg"/>
            </a:ln>
          </p:spPr>
        </p:cxnSp>
        <p:cxnSp>
          <p:nvCxnSpPr>
            <p:cNvPr id="407" name="Shape 793"/>
            <p:cNvCxnSpPr/>
            <p:nvPr/>
          </p:nvCxnSpPr>
          <p:spPr>
            <a:xfrm rot="10800000" flipH="1">
              <a:off x="2680829" y="1537940"/>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408" name="Shape 794"/>
            <p:cNvCxnSpPr/>
            <p:nvPr/>
          </p:nvCxnSpPr>
          <p:spPr>
            <a:xfrm rot="10800000" flipH="1">
              <a:off x="2680829" y="2322625"/>
              <a:ext cx="1408799" cy="5400"/>
            </a:xfrm>
            <a:prstGeom prst="straightConnector1">
              <a:avLst/>
            </a:prstGeom>
            <a:noFill/>
            <a:ln w="9525" cap="flat" cmpd="sng">
              <a:solidFill>
                <a:srgbClr val="FF0000"/>
              </a:solidFill>
              <a:prstDash val="solid"/>
              <a:round/>
              <a:headEnd type="none" w="lg" len="lg"/>
              <a:tailEnd type="none" w="lg" len="lg"/>
            </a:ln>
          </p:spPr>
        </p:cxnSp>
        <p:cxnSp>
          <p:nvCxnSpPr>
            <p:cNvPr id="409" name="Shape 795"/>
            <p:cNvCxnSpPr/>
            <p:nvPr/>
          </p:nvCxnSpPr>
          <p:spPr>
            <a:xfrm rot="10800000" flipH="1">
              <a:off x="2681539" y="2373805"/>
              <a:ext cx="1408800" cy="5400"/>
            </a:xfrm>
            <a:prstGeom prst="straightConnector1">
              <a:avLst/>
            </a:prstGeom>
            <a:noFill/>
            <a:ln w="9525" cap="flat" cmpd="sng">
              <a:solidFill>
                <a:srgbClr val="FF0000"/>
              </a:solidFill>
              <a:prstDash val="solid"/>
              <a:round/>
              <a:headEnd type="none" w="lg" len="lg"/>
              <a:tailEnd type="none" w="lg" len="lg"/>
            </a:ln>
          </p:spPr>
        </p:cxnSp>
      </p:grpSp>
      <p:cxnSp>
        <p:nvCxnSpPr>
          <p:cNvPr id="410" name="Shape 796"/>
          <p:cNvCxnSpPr/>
          <p:nvPr/>
        </p:nvCxnSpPr>
        <p:spPr>
          <a:xfrm>
            <a:off x="3842253" y="1837849"/>
            <a:ext cx="1233900" cy="663600"/>
          </a:xfrm>
          <a:prstGeom prst="straightConnector1">
            <a:avLst/>
          </a:prstGeom>
          <a:noFill/>
          <a:ln w="28575" cap="flat" cmpd="sng">
            <a:solidFill>
              <a:srgbClr val="FF0000"/>
            </a:solidFill>
            <a:prstDash val="solid"/>
            <a:round/>
            <a:headEnd type="none" w="lg" len="lg"/>
            <a:tailEnd type="none" w="lg" len="lg"/>
          </a:ln>
        </p:spPr>
      </p:cxnSp>
      <p:cxnSp>
        <p:nvCxnSpPr>
          <p:cNvPr id="411" name="Shape 797"/>
          <p:cNvCxnSpPr/>
          <p:nvPr/>
        </p:nvCxnSpPr>
        <p:spPr>
          <a:xfrm rot="10800000" flipH="1">
            <a:off x="3842253" y="1223869"/>
            <a:ext cx="1235100" cy="562800"/>
          </a:xfrm>
          <a:prstGeom prst="straightConnector1">
            <a:avLst/>
          </a:prstGeom>
          <a:noFill/>
          <a:ln w="28575" cap="flat" cmpd="sng">
            <a:solidFill>
              <a:srgbClr val="FF0000"/>
            </a:solidFill>
            <a:prstDash val="solid"/>
            <a:round/>
            <a:headEnd type="none" w="lg" len="lg"/>
            <a:tailEnd type="none" w="lg" len="lg"/>
          </a:ln>
        </p:spPr>
      </p:cxnSp>
      <p:sp>
        <p:nvSpPr>
          <p:cNvPr id="412" name="Shape 798"/>
          <p:cNvSpPr/>
          <p:nvPr/>
        </p:nvSpPr>
        <p:spPr>
          <a:xfrm>
            <a:off x="3785027" y="1786669"/>
            <a:ext cx="57000" cy="513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endParaRPr sz="3000"/>
          </a:p>
        </p:txBody>
      </p:sp>
      <p:grpSp>
        <p:nvGrpSpPr>
          <p:cNvPr id="413" name="Group 412"/>
          <p:cNvGrpSpPr/>
          <p:nvPr/>
        </p:nvGrpSpPr>
        <p:grpSpPr>
          <a:xfrm>
            <a:off x="609600" y="3763883"/>
            <a:ext cx="8460078" cy="1317883"/>
            <a:chOff x="59927" y="3678256"/>
            <a:chExt cx="9009751" cy="1403509"/>
          </a:xfrm>
        </p:grpSpPr>
        <p:pic>
          <p:nvPicPr>
            <p:cNvPr id="414" name="Picture 413"/>
            <p:cNvPicPr>
              <a:picLocks noChangeAspect="1"/>
            </p:cNvPicPr>
            <p:nvPr/>
          </p:nvPicPr>
          <p:blipFill>
            <a:blip r:embed="rId5"/>
            <a:stretch>
              <a:fillRect/>
            </a:stretch>
          </p:blipFill>
          <p:spPr>
            <a:xfrm rot="16200000">
              <a:off x="4496177" y="508262"/>
              <a:ext cx="1403508" cy="7743495"/>
            </a:xfrm>
            <a:prstGeom prst="rect">
              <a:avLst/>
            </a:prstGeom>
          </p:spPr>
        </p:pic>
        <p:pic>
          <p:nvPicPr>
            <p:cNvPr id="415" name="Shape 721"/>
            <p:cNvPicPr preferRelativeResize="0"/>
            <p:nvPr/>
          </p:nvPicPr>
          <p:blipFill rotWithShape="1">
            <a:blip r:embed="rId3">
              <a:alphaModFix/>
            </a:blip>
            <a:srcRect t="49194" r="49644"/>
            <a:stretch/>
          </p:blipFill>
          <p:spPr>
            <a:xfrm>
              <a:off x="59927" y="3820629"/>
              <a:ext cx="1249984" cy="1261136"/>
            </a:xfrm>
            <a:prstGeom prst="rect">
              <a:avLst/>
            </a:prstGeom>
            <a:noFill/>
            <a:ln w="28575" cap="flat" cmpd="sng">
              <a:solidFill>
                <a:srgbClr val="FF0000"/>
              </a:solidFill>
              <a:prstDash val="solid"/>
              <a:round/>
              <a:headEnd type="none" w="med" len="med"/>
              <a:tailEnd type="none" w="med" len="med"/>
            </a:ln>
          </p:spPr>
        </p:pic>
      </p:grpSp>
      <p:pic>
        <p:nvPicPr>
          <p:cNvPr id="416" name="Shape 741"/>
          <p:cNvPicPr preferRelativeResize="0"/>
          <p:nvPr/>
        </p:nvPicPr>
        <p:blipFill>
          <a:blip r:embed="rId4">
            <a:alphaModFix/>
          </a:blip>
          <a:stretch>
            <a:fillRect/>
          </a:stretch>
        </p:blipFill>
        <p:spPr>
          <a:xfrm>
            <a:off x="428258" y="2180685"/>
            <a:ext cx="1443950" cy="1277930"/>
          </a:xfrm>
          <a:prstGeom prst="rect">
            <a:avLst/>
          </a:prstGeom>
          <a:noFill/>
          <a:ln>
            <a:noFill/>
          </a:ln>
        </p:spPr>
      </p:pic>
      <p:cxnSp>
        <p:nvCxnSpPr>
          <p:cNvPr id="417" name="Shape 742"/>
          <p:cNvCxnSpPr/>
          <p:nvPr/>
        </p:nvCxnSpPr>
        <p:spPr>
          <a:xfrm flipV="1">
            <a:off x="1872208" y="1808702"/>
            <a:ext cx="786486" cy="1010949"/>
          </a:xfrm>
          <a:prstGeom prst="straightConnector1">
            <a:avLst/>
          </a:prstGeom>
          <a:noFill/>
          <a:ln w="28575" cap="flat" cmpd="sng">
            <a:solidFill>
              <a:srgbClr val="FF0000"/>
            </a:solidFill>
            <a:prstDash val="solid"/>
            <a:round/>
            <a:headEnd type="none" w="lg" len="lg"/>
            <a:tailEnd type="triangle" w="lg" len="lg"/>
          </a:ln>
        </p:spPr>
      </p:cxnSp>
      <p:cxnSp>
        <p:nvCxnSpPr>
          <p:cNvPr id="418" name="Shape 729"/>
          <p:cNvCxnSpPr/>
          <p:nvPr/>
        </p:nvCxnSpPr>
        <p:spPr>
          <a:xfrm flipH="1">
            <a:off x="1371600" y="3067794"/>
            <a:ext cx="3460863" cy="1031367"/>
          </a:xfrm>
          <a:prstGeom prst="straightConnector1">
            <a:avLst/>
          </a:prstGeom>
          <a:noFill/>
          <a:ln w="28575" cap="flat" cmpd="sng">
            <a:solidFill>
              <a:srgbClr val="FF0000"/>
            </a:solidFill>
            <a:prstDash val="solid"/>
            <a:round/>
            <a:headEnd type="none" w="lg" len="lg"/>
            <a:tailEnd type="triangle" w="lg" len="lg"/>
          </a:ln>
        </p:spPr>
      </p:cxnSp>
      <p:sp>
        <p:nvSpPr>
          <p:cNvPr id="422" name="TextBox 421"/>
          <p:cNvSpPr txBox="1"/>
          <p:nvPr/>
        </p:nvSpPr>
        <p:spPr>
          <a:xfrm>
            <a:off x="5655770" y="2956870"/>
            <a:ext cx="170559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10"/>
            <a:r>
              <a:rPr lang="en-US" sz="2000">
                <a:solidFill>
                  <a:schemeClr val="bg2">
                    <a:lumMod val="50000"/>
                  </a:schemeClr>
                </a:solidFill>
                <a:latin typeface="HelvNeue Roman for IBM" charset="0"/>
                <a:ea typeface="HelvNeue Roman for IBM" charset="0"/>
                <a:cs typeface="HelvNeue Roman for IBM" charset="0"/>
              </a:rPr>
              <a:t>Sample Image</a:t>
            </a:r>
            <a:endParaRPr lang="en-US" sz="2000" dirty="0">
              <a:solidFill>
                <a:schemeClr val="bg2">
                  <a:lumMod val="50000"/>
                </a:schemeClr>
              </a:solidFill>
              <a:latin typeface="HelvNeue Roman for IBM" charset="0"/>
              <a:ea typeface="HelvNeue Roman for IBM" charset="0"/>
              <a:cs typeface="HelvNeue Roman for IBM" charset="0"/>
            </a:endParaRPr>
          </a:p>
        </p:txBody>
      </p:sp>
      <p:sp>
        <p:nvSpPr>
          <p:cNvPr id="426" name="TextBox 425"/>
          <p:cNvSpPr txBox="1"/>
          <p:nvPr/>
        </p:nvSpPr>
        <p:spPr>
          <a:xfrm>
            <a:off x="2843799" y="2463427"/>
            <a:ext cx="1064394"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10"/>
            <a:r>
              <a:rPr lang="en-US" sz="1500" dirty="0">
                <a:solidFill>
                  <a:schemeClr val="bg2">
                    <a:lumMod val="50000"/>
                  </a:schemeClr>
                </a:solidFill>
                <a:latin typeface="HelvNeue Roman for IBM" charset="0"/>
                <a:ea typeface="HelvNeue Roman for IBM" charset="0"/>
                <a:cs typeface="HelvNeue Roman for IBM" charset="0"/>
              </a:rPr>
              <a:t>Image Tiles</a:t>
            </a:r>
          </a:p>
        </p:txBody>
      </p:sp>
      <p:sp>
        <p:nvSpPr>
          <p:cNvPr id="427" name="TextBox 426"/>
          <p:cNvSpPr txBox="1"/>
          <p:nvPr/>
        </p:nvSpPr>
        <p:spPr>
          <a:xfrm>
            <a:off x="4968401" y="954956"/>
            <a:ext cx="1641475"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10"/>
            <a:r>
              <a:rPr lang="en-US" sz="1500">
                <a:solidFill>
                  <a:schemeClr val="bg2">
                    <a:lumMod val="50000"/>
                  </a:schemeClr>
                </a:solidFill>
                <a:latin typeface="HelvNeue Roman for IBM" charset="0"/>
                <a:ea typeface="HelvNeue Roman for IBM" charset="0"/>
                <a:cs typeface="HelvNeue Roman for IBM" charset="0"/>
              </a:rPr>
              <a:t>Filtered Tile Image</a:t>
            </a:r>
            <a:endParaRPr lang="en-US" sz="1500" dirty="0">
              <a:solidFill>
                <a:schemeClr val="bg2">
                  <a:lumMod val="50000"/>
                </a:schemeClr>
              </a:solidFill>
              <a:latin typeface="HelvNeue Roman for IBM" charset="0"/>
              <a:ea typeface="HelvNeue Roman for IBM" charset="0"/>
              <a:cs typeface="HelvNeue Roman for IBM" charset="0"/>
            </a:endParaRPr>
          </a:p>
        </p:txBody>
      </p:sp>
      <p:sp>
        <p:nvSpPr>
          <p:cNvPr id="428" name="TextBox 427"/>
          <p:cNvSpPr txBox="1"/>
          <p:nvPr/>
        </p:nvSpPr>
        <p:spPr>
          <a:xfrm>
            <a:off x="6972088" y="940048"/>
            <a:ext cx="1181414"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10"/>
            <a:r>
              <a:rPr lang="en-US" sz="1500" dirty="0">
                <a:solidFill>
                  <a:schemeClr val="bg2">
                    <a:lumMod val="50000"/>
                  </a:schemeClr>
                </a:solidFill>
                <a:latin typeface="HelvNeue Roman for IBM" charset="0"/>
                <a:ea typeface="HelvNeue Roman for IBM" charset="0"/>
                <a:cs typeface="HelvNeue Roman for IBM" charset="0"/>
              </a:rPr>
              <a:t>Tile Samples</a:t>
            </a:r>
          </a:p>
        </p:txBody>
      </p:sp>
      <p:sp>
        <p:nvSpPr>
          <p:cNvPr id="429" name="TextBox 428"/>
          <p:cNvSpPr txBox="1"/>
          <p:nvPr/>
        </p:nvSpPr>
        <p:spPr>
          <a:xfrm>
            <a:off x="7955369" y="2686917"/>
            <a:ext cx="1203762" cy="795089"/>
          </a:xfrm>
          <a:prstGeom prst="rect">
            <a:avLst/>
          </a:prstGeom>
          <a:solidFill>
            <a:schemeClr val="accent3">
              <a:lumMod val="20000"/>
              <a:lumOff val="80000"/>
            </a:schemeClr>
          </a:solidFill>
          <a:ln w="12700" cap="flat">
            <a:solidFill>
              <a:schemeClr val="bg2">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10"/>
            <a:r>
              <a:rPr lang="en-US" sz="1500" dirty="0">
                <a:solidFill>
                  <a:schemeClr val="bg2">
                    <a:lumMod val="50000"/>
                  </a:schemeClr>
                </a:solidFill>
                <a:latin typeface="HelvNeue Roman for IBM" charset="0"/>
                <a:ea typeface="HelvNeue Roman for IBM" charset="0"/>
                <a:cs typeface="HelvNeue Roman for IBM" charset="0"/>
              </a:rPr>
              <a:t>Tumor Proliferation</a:t>
            </a:r>
          </a:p>
          <a:p>
            <a:pPr algn="ctr" defTabSz="825510"/>
            <a:r>
              <a:rPr lang="en-US" sz="1500" dirty="0">
                <a:solidFill>
                  <a:schemeClr val="bg2">
                    <a:lumMod val="50000"/>
                  </a:schemeClr>
                </a:solidFill>
                <a:latin typeface="HelvNeue Roman for IBM" charset="0"/>
                <a:ea typeface="HelvNeue Roman for IBM" charset="0"/>
                <a:cs typeface="HelvNeue Roman for IBM" charset="0"/>
              </a:rPr>
              <a:t> Score</a:t>
            </a:r>
          </a:p>
        </p:txBody>
      </p:sp>
      <p:cxnSp>
        <p:nvCxnSpPr>
          <p:cNvPr id="430" name="Shape 746"/>
          <p:cNvCxnSpPr>
            <a:endCxn id="429" idx="2"/>
          </p:cNvCxnSpPr>
          <p:nvPr/>
        </p:nvCxnSpPr>
        <p:spPr>
          <a:xfrm flipH="1" flipV="1">
            <a:off x="8557250" y="3482006"/>
            <a:ext cx="358151" cy="617156"/>
          </a:xfrm>
          <a:prstGeom prst="straightConnector1">
            <a:avLst/>
          </a:prstGeom>
          <a:noFill/>
          <a:ln w="28575" cap="flat" cmpd="sng">
            <a:solidFill>
              <a:srgbClr val="FF0000"/>
            </a:solidFill>
            <a:prstDash val="solid"/>
            <a:round/>
            <a:headEnd type="none" w="lg" len="lg"/>
            <a:tailEnd type="triangle" w="lg" len="lg"/>
          </a:ln>
        </p:spPr>
      </p:cxnSp>
      <p:sp>
        <p:nvSpPr>
          <p:cNvPr id="20" name="Rectangle 19"/>
          <p:cNvSpPr/>
          <p:nvPr/>
        </p:nvSpPr>
        <p:spPr>
          <a:xfrm>
            <a:off x="3473683" y="2462105"/>
            <a:ext cx="2308645" cy="276999"/>
          </a:xfrm>
          <a:prstGeom prst="rect">
            <a:avLst/>
          </a:prstGeom>
        </p:spPr>
        <p:txBody>
          <a:bodyPr wrap="none">
            <a:spAutoFit/>
          </a:bodyPr>
          <a:lstStyle/>
          <a:p>
            <a:pPr hangingPunct="1"/>
            <a:r>
              <a:rPr lang="en-US" sz="1200"/>
              <a:t>Apache </a:t>
            </a:r>
            <a:r>
              <a:rPr lang="en-US" sz="1200" dirty="0" err="1"/>
              <a:t>SystemML</a:t>
            </a:r>
            <a:r>
              <a:rPr lang="en-US" sz="1200" dirty="0"/>
              <a:t> Application </a:t>
            </a:r>
            <a:endParaRPr lang="en-US" sz="1200" dirty="0">
              <a:latin typeface="HelvNeue Roman for IBM" charset="0"/>
              <a:ea typeface="HelvNeue Roman for IBM" charset="0"/>
              <a:cs typeface="HelvNeue Roman for IBM" charset="0"/>
            </a:endParaRPr>
          </a:p>
        </p:txBody>
      </p:sp>
      <p:sp>
        <p:nvSpPr>
          <p:cNvPr id="77" name="Text Placeholder 1"/>
          <p:cNvSpPr txBox="1">
            <a:spLocks/>
          </p:cNvSpPr>
          <p:nvPr/>
        </p:nvSpPr>
        <p:spPr>
          <a:xfrm>
            <a:off x="476814" y="566163"/>
            <a:ext cx="2949948" cy="102963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oAutofit/>
          </a:bodyPr>
          <a:lstStyle>
            <a:lvl1pPr marL="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Medium for IBM" charset="0"/>
                <a:ea typeface="HelvNeue Medium for IBM" charset="0"/>
                <a:cs typeface="HelvNeue Medium for IBM" charset="0"/>
                <a:sym typeface="HelvNeue Bold for IBM"/>
              </a:defRPr>
            </a:lvl1pPr>
            <a:lvl2pPr marL="46990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2pPr>
            <a:lvl3pPr marL="923925"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3pPr>
            <a:lvl4pPr marL="1379538"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for IBM" charset="0"/>
                <a:ea typeface="HelvNeue Light for IBM" charset="0"/>
                <a:cs typeface="HelvNeue Light for IBM" charset="0"/>
                <a:sym typeface="HelvNeue Bold for IBM"/>
              </a:defRPr>
            </a:lvl4pPr>
            <a:lvl5pPr marL="1833563"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Cond for IBM" charset="0"/>
                <a:ea typeface="HelvNeue Light Cond for IBM" charset="0"/>
                <a:cs typeface="HelvNeue Light Cond for IBM" charset="0"/>
                <a:sym typeface="HelvNeue Bold for IBM"/>
              </a:defRPr>
            </a:lvl5pPr>
            <a:lvl6pPr marL="0" marR="0" indent="11430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6pPr>
            <a:lvl7pPr marL="0" marR="0" indent="13716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7pPr>
            <a:lvl8pPr marL="0" marR="0" indent="16002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8pPr>
            <a:lvl9pPr marL="0" marR="0" indent="18288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9pPr>
          </a:lstStyle>
          <a:p>
            <a:pPr hangingPunct="1"/>
            <a:r>
              <a:rPr lang="en-US" sz="1500" dirty="0"/>
              <a:t>Apache </a:t>
            </a:r>
            <a:r>
              <a:rPr lang="en-US" sz="1500" dirty="0" err="1"/>
              <a:t>SystemML</a:t>
            </a:r>
            <a:r>
              <a:rPr lang="en-US" sz="1500" dirty="0"/>
              <a:t> Application</a:t>
            </a:r>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p:txBody>
      </p:sp>
      <p:sp>
        <p:nvSpPr>
          <p:cNvPr id="78" name="Text Placeholder 1"/>
          <p:cNvSpPr txBox="1">
            <a:spLocks/>
          </p:cNvSpPr>
          <p:nvPr/>
        </p:nvSpPr>
        <p:spPr>
          <a:xfrm>
            <a:off x="5882352" y="602529"/>
            <a:ext cx="2949948" cy="102963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oAutofit/>
          </a:bodyPr>
          <a:lstStyle>
            <a:lvl1pPr marL="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Medium for IBM" charset="0"/>
                <a:ea typeface="HelvNeue Medium for IBM" charset="0"/>
                <a:cs typeface="HelvNeue Medium for IBM" charset="0"/>
                <a:sym typeface="HelvNeue Bold for IBM"/>
              </a:defRPr>
            </a:lvl1pPr>
            <a:lvl2pPr marL="469900"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2pPr>
            <a:lvl3pPr marL="923925"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Roman for IBM" charset="0"/>
                <a:ea typeface="HelvNeue Roman for IBM" charset="0"/>
                <a:cs typeface="HelvNeue Roman for IBM" charset="0"/>
                <a:sym typeface="HelvNeue Bold for IBM"/>
              </a:defRPr>
            </a:lvl3pPr>
            <a:lvl4pPr marL="1379538"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for IBM" charset="0"/>
                <a:ea typeface="HelvNeue Light for IBM" charset="0"/>
                <a:cs typeface="HelvNeue Light for IBM" charset="0"/>
                <a:sym typeface="HelvNeue Bold for IBM"/>
              </a:defRPr>
            </a:lvl4pPr>
            <a:lvl5pPr marL="1833563" marR="0" indent="0" algn="l" defTabSz="825500" rtl="0" latinLnBrk="0">
              <a:lnSpc>
                <a:spcPct val="100000"/>
              </a:lnSpc>
              <a:spcBef>
                <a:spcPts val="0"/>
              </a:spcBef>
              <a:spcAft>
                <a:spcPts val="0"/>
              </a:spcAft>
              <a:buClrTx/>
              <a:buSzTx/>
              <a:buFontTx/>
              <a:buNone/>
              <a:tabLst/>
              <a:defRPr sz="4000" b="0" i="0" u="none" strike="noStrike" cap="none" spc="0" baseline="0">
                <a:ln>
                  <a:noFill/>
                </a:ln>
                <a:solidFill>
                  <a:srgbClr val="003347"/>
                </a:solidFill>
                <a:uFillTx/>
                <a:latin typeface="HelvNeue Light Cond for IBM" charset="0"/>
                <a:ea typeface="HelvNeue Light Cond for IBM" charset="0"/>
                <a:cs typeface="HelvNeue Light Cond for IBM" charset="0"/>
                <a:sym typeface="HelvNeue Bold for IBM"/>
              </a:defRPr>
            </a:lvl5pPr>
            <a:lvl6pPr marL="0" marR="0" indent="11430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6pPr>
            <a:lvl7pPr marL="0" marR="0" indent="13716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7pPr>
            <a:lvl8pPr marL="0" marR="0" indent="16002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8pPr>
            <a:lvl9pPr marL="0" marR="0" indent="1828800" algn="l" defTabSz="825500" rtl="0" latinLnBrk="0">
              <a:lnSpc>
                <a:spcPct val="100000"/>
              </a:lnSpc>
              <a:spcBef>
                <a:spcPts val="0"/>
              </a:spcBef>
              <a:spcAft>
                <a:spcPts val="0"/>
              </a:spcAft>
              <a:buClrTx/>
              <a:buSzTx/>
              <a:buFontTx/>
              <a:buNone/>
              <a:tabLst/>
              <a:defRPr sz="3000" b="0" i="0" u="none" strike="noStrike" cap="none" spc="0" baseline="0">
                <a:ln>
                  <a:noFill/>
                </a:ln>
                <a:solidFill>
                  <a:srgbClr val="FFFFFF"/>
                </a:solidFill>
                <a:uFillTx/>
                <a:latin typeface="+mn-lt"/>
                <a:ea typeface="+mn-ea"/>
                <a:cs typeface="+mn-cs"/>
                <a:sym typeface="HelvNeue Bold for IBM"/>
              </a:defRPr>
            </a:lvl9pPr>
          </a:lstStyle>
          <a:p>
            <a:pPr hangingPunct="1"/>
            <a:r>
              <a:rPr lang="en-US" sz="1500" dirty="0"/>
              <a:t>Mike </a:t>
            </a:r>
            <a:r>
              <a:rPr lang="en-US" sz="1500" dirty="0" err="1"/>
              <a:t>Dusenberry</a:t>
            </a:r>
            <a:r>
              <a:rPr lang="en-US" sz="1500" dirty="0"/>
              <a:t> and Fred Reiss</a:t>
            </a:r>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a:p>
            <a:pPr hangingPunct="1"/>
            <a:endParaRPr lang="en-US" sz="1500" dirty="0"/>
          </a:p>
        </p:txBody>
      </p:sp>
    </p:spTree>
    <p:extLst>
      <p:ext uri="{BB962C8B-B14F-4D97-AF65-F5344CB8AC3E}">
        <p14:creationId xmlns:p14="http://schemas.microsoft.com/office/powerpoint/2010/main" val="11187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90500" y="1428750"/>
            <a:ext cx="8001000" cy="3352800"/>
          </a:xfrm>
        </p:spPr>
        <p:txBody>
          <a:bodyPr>
            <a:normAutofit fontScale="85000" lnSpcReduction="20000"/>
          </a:bodyPr>
          <a:lstStyle/>
          <a:p>
            <a:pPr marL="285750" indent="-285750" algn="l">
              <a:lnSpc>
                <a:spcPct val="200000"/>
              </a:lnSpc>
              <a:buFont typeface="Arial" charset="0"/>
              <a:buChar char="•"/>
            </a:pPr>
            <a:r>
              <a:rPr lang="en-US" sz="1350" dirty="0">
                <a:latin typeface="HelvNeue Roman for IBM" charset="0"/>
                <a:ea typeface="HelvNeue Roman for IBM" charset="0"/>
                <a:cs typeface="HelvNeue Roman for IBM" charset="0"/>
              </a:rPr>
              <a:t>Go to </a:t>
            </a:r>
            <a:r>
              <a:rPr lang="en-US" sz="1350" dirty="0">
                <a:latin typeface="HelvNeue Roman for IBM" charset="0"/>
                <a:ea typeface="HelvNeue Roman for IBM" charset="0"/>
                <a:cs typeface="HelvNeue Roman for IBM" charset="0"/>
                <a:hlinkClick r:id="rId3"/>
              </a:rPr>
              <a:t>http://systemml.apache.org/download </a:t>
            </a:r>
            <a:endParaRPr lang="en-US" sz="1350" dirty="0">
              <a:latin typeface="HelvNeue Roman for IBM" charset="0"/>
              <a:ea typeface="HelvNeue Roman for IBM" charset="0"/>
              <a:cs typeface="HelvNeue Roman for IBM" charset="0"/>
            </a:endParaRPr>
          </a:p>
          <a:p>
            <a:pPr marL="628650" lvl="1" indent="-285750" algn="l">
              <a:lnSpc>
                <a:spcPct val="200000"/>
              </a:lnSpc>
              <a:buFont typeface="Arial" charset="0"/>
              <a:buChar char="•"/>
            </a:pPr>
            <a:r>
              <a:rPr lang="en-US" sz="1350" dirty="0"/>
              <a:t>Download systemml-0.14.0-incubating.tgz (Binary </a:t>
            </a:r>
            <a:r>
              <a:rPr lang="en-US" sz="1350" dirty="0" err="1"/>
              <a:t>tgz</a:t>
            </a:r>
            <a:r>
              <a:rPr lang="en-US" sz="1350" dirty="0"/>
              <a:t>)</a:t>
            </a:r>
          </a:p>
          <a:p>
            <a:pPr marL="628650" lvl="1" indent="-285750" algn="l">
              <a:lnSpc>
                <a:spcPct val="200000"/>
              </a:lnSpc>
              <a:buFont typeface="Arial" charset="0"/>
              <a:buChar char="•"/>
            </a:pPr>
            <a:r>
              <a:rPr lang="en-US" sz="1350" dirty="0">
                <a:latin typeface="HelvNeue Roman for IBM" charset="0"/>
                <a:ea typeface="HelvNeue Roman for IBM" charset="0"/>
                <a:cs typeface="HelvNeue Roman for IBM" charset="0"/>
              </a:rPr>
              <a:t>Unzip to location and add</a:t>
            </a:r>
          </a:p>
          <a:p>
            <a:pPr lvl="2" algn="l">
              <a:lnSpc>
                <a:spcPct val="200000"/>
              </a:lnSpc>
            </a:pPr>
            <a:r>
              <a:rPr lang="en-US" sz="1350" dirty="0"/>
              <a:t>“export SYTEMML_HOME=/my/path/systemml-0.14.0/” to ~/.</a:t>
            </a:r>
            <a:r>
              <a:rPr lang="en-US" sz="1350" dirty="0" err="1"/>
              <a:t>bash_profile</a:t>
            </a:r>
            <a:endParaRPr lang="en-US" sz="1350" dirty="0"/>
          </a:p>
          <a:p>
            <a:pPr lvl="2" algn="l">
              <a:lnSpc>
                <a:spcPct val="200000"/>
              </a:lnSpc>
            </a:pPr>
            <a:r>
              <a:rPr lang="en-US" sz="1350" dirty="0"/>
              <a:t>At command line type </a:t>
            </a:r>
          </a:p>
          <a:p>
            <a:pPr lvl="2" algn="l">
              <a:lnSpc>
                <a:spcPct val="200000"/>
              </a:lnSpc>
            </a:pPr>
            <a:r>
              <a:rPr lang="en-US" sz="1350" dirty="0"/>
              <a:t>$SPARK_HOME/bin/spark-shell --jars $SYSTEMML_HOME/libs/systemml-0.14.0-incubating.jar</a:t>
            </a:r>
          </a:p>
          <a:p>
            <a:pPr lvl="2" algn="l">
              <a:lnSpc>
                <a:spcPct val="200000"/>
              </a:lnSpc>
            </a:pPr>
            <a:r>
              <a:rPr lang="en-US" sz="1350" dirty="0"/>
              <a:t>Or </a:t>
            </a:r>
          </a:p>
          <a:p>
            <a:pPr lvl="2" algn="l">
              <a:lnSpc>
                <a:spcPct val="200000"/>
              </a:lnSpc>
            </a:pPr>
            <a:r>
              <a:rPr lang="en-US" sz="1350" dirty="0"/>
              <a:t>bash </a:t>
            </a:r>
            <a:r>
              <a:rPr lang="en-US" sz="1350" dirty="0" err="1"/>
              <a:t>startSparkWithSystemML.sh</a:t>
            </a:r>
            <a:r>
              <a:rPr lang="en-US" sz="1350" dirty="0"/>
              <a:t> (which has some recommended memory settings)</a:t>
            </a:r>
          </a:p>
          <a:p>
            <a:pPr lvl="2" algn="l">
              <a:lnSpc>
                <a:spcPct val="200000"/>
              </a:lnSpc>
            </a:pPr>
            <a:r>
              <a:rPr lang="en-US" sz="1350" dirty="0">
                <a:latin typeface="HelvNeue Roman for IBM" charset="0"/>
                <a:ea typeface="HelvNeue Roman for IBM" charset="0"/>
                <a:cs typeface="HelvNeue Roman for IBM" charset="0"/>
              </a:rPr>
              <a:t>Try importing </a:t>
            </a:r>
            <a:r>
              <a:rPr lang="en-US" sz="1350" dirty="0" err="1">
                <a:latin typeface="HelvNeue Roman for IBM" charset="0"/>
                <a:ea typeface="HelvNeue Roman for IBM" charset="0"/>
                <a:cs typeface="HelvNeue Roman for IBM" charset="0"/>
              </a:rPr>
              <a:t>systemml</a:t>
            </a:r>
            <a:r>
              <a:rPr lang="en-US" sz="1350" dirty="0"/>
              <a:t> at REPL:  </a:t>
            </a:r>
            <a:r>
              <a:rPr lang="en-US" sz="1350" dirty="0" err="1"/>
              <a:t>scala</a:t>
            </a:r>
            <a:r>
              <a:rPr lang="en-US" sz="1350" dirty="0"/>
              <a:t>&gt; import </a:t>
            </a:r>
            <a:r>
              <a:rPr lang="en-US" sz="1350" dirty="0" err="1"/>
              <a:t>org.apache.sysml</a:t>
            </a:r>
            <a:endParaRPr lang="en-US" sz="1350" dirty="0">
              <a:latin typeface="HelvNeue Roman for IBM" charset="0"/>
              <a:ea typeface="HelvNeue Roman for IBM" charset="0"/>
              <a:cs typeface="HelvNeue Roman for IBM" charset="0"/>
            </a:endParaRPr>
          </a:p>
          <a:p>
            <a:pPr marL="285750" indent="-285750" algn="l">
              <a:lnSpc>
                <a:spcPct val="200000"/>
              </a:lnSpc>
              <a:buFont typeface="Arial" charset="0"/>
              <a:buChar char="•"/>
            </a:pPr>
            <a:r>
              <a:rPr lang="en-US" sz="1350" dirty="0">
                <a:latin typeface="HelvNeue Roman for IBM" charset="0"/>
                <a:ea typeface="HelvNeue Roman for IBM" charset="0"/>
                <a:cs typeface="HelvNeue Roman for IBM" charset="0"/>
              </a:rPr>
              <a:t>Browse Notebook Examples on </a:t>
            </a:r>
            <a:r>
              <a:rPr lang="en-US" sz="1350" dirty="0" err="1">
                <a:latin typeface="HelvNeue Roman for IBM" charset="0"/>
                <a:ea typeface="HelvNeue Roman for IBM" charset="0"/>
                <a:cs typeface="HelvNeue Roman for IBM" charset="0"/>
              </a:rPr>
              <a:t>github</a:t>
            </a:r>
            <a:r>
              <a:rPr lang="en-US" sz="1350" dirty="0">
                <a:latin typeface="HelvNeue Roman for IBM" charset="0"/>
                <a:ea typeface="HelvNeue Roman for IBM" charset="0"/>
                <a:cs typeface="HelvNeue Roman for IBM" charset="0"/>
              </a:rPr>
              <a:t>! </a:t>
            </a:r>
            <a:r>
              <a:rPr lang="en-US" sz="1350" dirty="0">
                <a:latin typeface="HelvNeue Roman for IBM" charset="0"/>
                <a:ea typeface="HelvNeue Roman for IBM" charset="0"/>
                <a:cs typeface="HelvNeue Roman for IBM" charset="0"/>
                <a:hlinkClick r:id="rId4"/>
              </a:rPr>
              <a:t>http://</a:t>
            </a:r>
            <a:r>
              <a:rPr lang="en-US" sz="1350" dirty="0" err="1">
                <a:latin typeface="HelvNeue Roman for IBM" charset="0"/>
                <a:ea typeface="HelvNeue Roman for IBM" charset="0"/>
                <a:cs typeface="HelvNeue Roman for IBM" charset="0"/>
                <a:hlinkClick r:id="rId4"/>
              </a:rPr>
              <a:t>systemml.apache.org</a:t>
            </a:r>
            <a:r>
              <a:rPr lang="en-US" sz="1350" dirty="0">
                <a:latin typeface="HelvNeue Roman for IBM" charset="0"/>
                <a:ea typeface="HelvNeue Roman for IBM" charset="0"/>
                <a:cs typeface="HelvNeue Roman for IBM" charset="0"/>
                <a:hlinkClick r:id="rId4"/>
              </a:rPr>
              <a:t>/get-started</a:t>
            </a:r>
            <a:endParaRPr lang="en-US" sz="1350" dirty="0">
              <a:latin typeface="HelvNeue Roman for IBM" charset="0"/>
              <a:ea typeface="HelvNeue Roman for IBM" charset="0"/>
              <a:cs typeface="HelvNeue Roman for IBM" charset="0"/>
            </a:endParaRPr>
          </a:p>
        </p:txBody>
      </p:sp>
      <p:sp>
        <p:nvSpPr>
          <p:cNvPr id="5" name="Title 4"/>
          <p:cNvSpPr>
            <a:spLocks noGrp="1"/>
          </p:cNvSpPr>
          <p:nvPr>
            <p:ph type="title"/>
          </p:nvPr>
        </p:nvSpPr>
        <p:spPr/>
        <p:txBody>
          <a:bodyPr>
            <a:normAutofit/>
          </a:bodyPr>
          <a:lstStyle/>
          <a:p>
            <a:r>
              <a:rPr lang="en-US" dirty="0"/>
              <a:t>Getting Started with </a:t>
            </a:r>
            <a:r>
              <a:rPr lang="en-US" dirty="0" err="1"/>
              <a:t>SystemML</a:t>
            </a:r>
            <a:endParaRPr lang="en-US" dirty="0"/>
          </a:p>
        </p:txBody>
      </p:sp>
      <p:sp>
        <p:nvSpPr>
          <p:cNvPr id="7" name="Rectangle 6"/>
          <p:cNvSpPr/>
          <p:nvPr/>
        </p:nvSpPr>
        <p:spPr>
          <a:xfrm>
            <a:off x="1752600" y="355349"/>
            <a:ext cx="4951842" cy="469359"/>
          </a:xfrm>
          <a:prstGeom prst="rect">
            <a:avLst/>
          </a:prstGeom>
        </p:spPr>
        <p:txBody>
          <a:bodyPr wrap="square">
            <a:spAutoFit/>
          </a:bodyPr>
          <a:lstStyle/>
          <a:p>
            <a:pPr>
              <a:lnSpc>
                <a:spcPct val="200000"/>
              </a:lnSpc>
            </a:pPr>
            <a:r>
              <a:rPr lang="en-US" sz="1400" dirty="0">
                <a:solidFill>
                  <a:schemeClr val="bg2">
                    <a:lumMod val="50000"/>
                  </a:schemeClr>
                </a:solidFill>
                <a:latin typeface="HelvNeue Roman for IBM" charset="0"/>
                <a:ea typeface="HelvNeue Roman for IBM" charset="0"/>
                <a:cs typeface="HelvNeue Roman for IBM" charset="0"/>
              </a:rPr>
              <a:t>Course Materials Link: </a:t>
            </a:r>
            <a:r>
              <a:rPr lang="en-US" sz="1400" dirty="0">
                <a:latin typeface="HelvNeue Roman for IBM" charset="0"/>
                <a:ea typeface="HelvNeue Roman for IBM" charset="0"/>
                <a:cs typeface="HelvNeue Roman for IBM" charset="0"/>
                <a:hlinkClick r:id="rId5"/>
              </a:rPr>
              <a:t>http://bit.ly/DSatESwithSpark</a:t>
            </a:r>
            <a:endParaRPr lang="en-US" sz="1400" dirty="0">
              <a:latin typeface="HelvNeue Roman for IBM" charset="0"/>
              <a:ea typeface="HelvNeue Roman for IBM" charset="0"/>
              <a:cs typeface="HelvNeue Roman for IBM" charset="0"/>
            </a:endParaRPr>
          </a:p>
        </p:txBody>
      </p:sp>
    </p:spTree>
    <p:extLst>
      <p:ext uri="{BB962C8B-B14F-4D97-AF65-F5344CB8AC3E}">
        <p14:creationId xmlns:p14="http://schemas.microsoft.com/office/powerpoint/2010/main" val="697504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70000" lnSpcReduction="20000"/>
          </a:bodyPr>
          <a:lstStyle/>
          <a:p>
            <a:r>
              <a:rPr lang="en-US" dirty="0"/>
              <a:t>Using K-means to cluster data</a:t>
            </a:r>
          </a:p>
        </p:txBody>
      </p:sp>
      <p:sp>
        <p:nvSpPr>
          <p:cNvPr id="2" name="Title 1"/>
          <p:cNvSpPr>
            <a:spLocks noGrp="1"/>
          </p:cNvSpPr>
          <p:nvPr>
            <p:ph type="title"/>
          </p:nvPr>
        </p:nvSpPr>
        <p:spPr/>
        <p:txBody>
          <a:bodyPr/>
          <a:lstStyle/>
          <a:p>
            <a:r>
              <a:rPr lang="en-US" dirty="0" err="1"/>
              <a:t>SystemML</a:t>
            </a:r>
            <a:r>
              <a:rPr lang="en-US" dirty="0"/>
              <a:t> Demo</a:t>
            </a:r>
          </a:p>
        </p:txBody>
      </p:sp>
    </p:spTree>
    <p:extLst>
      <p:ext uri="{BB962C8B-B14F-4D97-AF65-F5344CB8AC3E}">
        <p14:creationId xmlns:p14="http://schemas.microsoft.com/office/powerpoint/2010/main" val="1911255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inlineDMLDemo.scala</a:t>
            </a:r>
            <a:r>
              <a:rPr lang="en-US" dirty="0"/>
              <a:t> </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b="54328"/>
          <a:stretch/>
        </p:blipFill>
        <p:spPr>
          <a:xfrm>
            <a:off x="152400" y="1509391"/>
            <a:ext cx="4835366" cy="1891034"/>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45864" b="-1"/>
          <a:stretch/>
        </p:blipFill>
        <p:spPr>
          <a:xfrm>
            <a:off x="4267200" y="2876550"/>
            <a:ext cx="4791795" cy="2221319"/>
          </a:xfrm>
          <a:prstGeom prst="rect">
            <a:avLst/>
          </a:prstGeom>
        </p:spPr>
      </p:pic>
      <p:sp>
        <p:nvSpPr>
          <p:cNvPr id="15" name="Rounded Rectangle 14"/>
          <p:cNvSpPr/>
          <p:nvPr/>
        </p:nvSpPr>
        <p:spPr>
          <a:xfrm>
            <a:off x="5715000" y="1772680"/>
            <a:ext cx="3200400" cy="383084"/>
          </a:xfrm>
          <a:prstGeom prst="roundRect">
            <a:avLst/>
          </a:prstGeom>
          <a:noFill/>
          <a:ln w="25400" cap="flat">
            <a:solidFill>
              <a:schemeClr val="bg2">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r>
              <a:rPr lang="en-US" sz="2000" dirty="0">
                <a:solidFill>
                  <a:schemeClr val="bg2"/>
                </a:solidFill>
                <a:latin typeface="Helvetica Light"/>
                <a:ea typeface="Helvetica Light"/>
                <a:cs typeface="Helvetica Light"/>
                <a:sym typeface="Helvetica Light"/>
              </a:rPr>
              <a:t>DML Defined inline here</a:t>
            </a:r>
          </a:p>
        </p:txBody>
      </p:sp>
      <p:cxnSp>
        <p:nvCxnSpPr>
          <p:cNvPr id="16" name="Straight Arrow Connector 15"/>
          <p:cNvCxnSpPr>
            <a:stCxn id="15" idx="2"/>
          </p:cNvCxnSpPr>
          <p:nvPr/>
        </p:nvCxnSpPr>
        <p:spPr>
          <a:xfrm flipH="1">
            <a:off x="6324600" y="2155764"/>
            <a:ext cx="990600" cy="873186"/>
          </a:xfrm>
          <a:prstGeom prst="straightConnector1">
            <a:avLst/>
          </a:prstGeom>
          <a:noFill/>
          <a:ln w="25400" cap="flat">
            <a:solidFill>
              <a:schemeClr val="bg2">
                <a:lumMod val="40000"/>
                <a:lumOff val="60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05492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fromFileDMLDemo.scala</a:t>
            </a:r>
            <a:r>
              <a:rPr lang="en-US" dirty="0"/>
              <a:t> </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5556"/>
          <a:stretch/>
        </p:blipFill>
        <p:spPr>
          <a:xfrm>
            <a:off x="152401" y="1509391"/>
            <a:ext cx="5486400" cy="1796585"/>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44444"/>
          <a:stretch/>
        </p:blipFill>
        <p:spPr>
          <a:xfrm>
            <a:off x="3872221" y="2966569"/>
            <a:ext cx="5271779" cy="2157881"/>
          </a:xfrm>
          <a:prstGeom prst="rect">
            <a:avLst/>
          </a:prstGeom>
        </p:spPr>
      </p:pic>
    </p:spTree>
    <p:extLst>
      <p:ext uri="{BB962C8B-B14F-4D97-AF65-F5344CB8AC3E}">
        <p14:creationId xmlns:p14="http://schemas.microsoft.com/office/powerpoint/2010/main" val="589947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19432" y="1276350"/>
            <a:ext cx="8413115" cy="762000"/>
          </a:xfrm>
        </p:spPr>
        <p:txBody>
          <a:bodyPr>
            <a:noAutofit/>
          </a:bodyPr>
          <a:lstStyle/>
          <a:p>
            <a:r>
              <a:rPr lang="en-US" sz="2400" dirty="0"/>
              <a:t>Go to </a:t>
            </a:r>
            <a:r>
              <a:rPr lang="en-US" sz="2400" dirty="0" err="1"/>
              <a:t>systemMLExamples</a:t>
            </a:r>
            <a:r>
              <a:rPr lang="en-US" sz="2400" dirty="0"/>
              <a:t> directory</a:t>
            </a:r>
            <a:r>
              <a:rPr lang="mr-IN" sz="2400" dirty="0"/>
              <a:t>…</a:t>
            </a:r>
            <a:r>
              <a:rPr lang="en-US" sz="2400" dirty="0"/>
              <a:t>launch </a:t>
            </a:r>
            <a:r>
              <a:rPr lang="en-US" sz="2400" dirty="0" err="1"/>
              <a:t>jupyter</a:t>
            </a:r>
            <a:r>
              <a:rPr lang="en-US" sz="2400" dirty="0"/>
              <a:t>-notebook.  2 notebooks should be visible:</a:t>
            </a:r>
          </a:p>
          <a:p>
            <a:endParaRPr lang="en-US" sz="2400" dirty="0"/>
          </a:p>
          <a:p>
            <a:r>
              <a:rPr lang="en-US" sz="2400" dirty="0"/>
              <a:t>1) Linear Regression Algorithms </a:t>
            </a:r>
            <a:r>
              <a:rPr lang="en-US" sz="2400" dirty="0" err="1"/>
              <a:t>Demo.ipynb</a:t>
            </a:r>
            <a:endParaRPr lang="en-US" sz="2400" dirty="0"/>
          </a:p>
          <a:p>
            <a:r>
              <a:rPr lang="en-US" sz="2400" dirty="0"/>
              <a:t>2) Deep Learning Image </a:t>
            </a:r>
            <a:r>
              <a:rPr lang="en-US" sz="2400" dirty="0" err="1"/>
              <a:t>Classification.ipynb</a:t>
            </a:r>
            <a:endParaRPr lang="en-US" sz="2400" dirty="0"/>
          </a:p>
        </p:txBody>
      </p:sp>
      <p:sp>
        <p:nvSpPr>
          <p:cNvPr id="4" name="Title 3"/>
          <p:cNvSpPr>
            <a:spLocks noGrp="1"/>
          </p:cNvSpPr>
          <p:nvPr>
            <p:ph type="title"/>
          </p:nvPr>
        </p:nvSpPr>
        <p:spPr>
          <a:xfrm>
            <a:off x="629134" y="397595"/>
            <a:ext cx="7940039" cy="507831"/>
          </a:xfrm>
        </p:spPr>
        <p:txBody>
          <a:bodyPr>
            <a:normAutofit/>
          </a:bodyPr>
          <a:lstStyle/>
          <a:p>
            <a:r>
              <a:rPr lang="en-US" dirty="0"/>
              <a:t>Live (Notebook) Demo: </a:t>
            </a:r>
          </a:p>
        </p:txBody>
      </p:sp>
      <p:sp>
        <p:nvSpPr>
          <p:cNvPr id="5" name="Rectangle 4"/>
          <p:cNvSpPr/>
          <p:nvPr/>
        </p:nvSpPr>
        <p:spPr>
          <a:xfrm>
            <a:off x="600635" y="3327618"/>
            <a:ext cx="8231912" cy="1815882"/>
          </a:xfrm>
          <a:prstGeom prst="rect">
            <a:avLst/>
          </a:prstGeom>
        </p:spPr>
        <p:txBody>
          <a:bodyPr wrap="square">
            <a:spAutoFit/>
          </a:bodyPr>
          <a:lstStyle/>
          <a:p>
            <a:pPr>
              <a:lnSpc>
                <a:spcPct val="200000"/>
              </a:lnSpc>
            </a:pPr>
            <a:r>
              <a:rPr lang="en-US" sz="2800" dirty="0">
                <a:solidFill>
                  <a:schemeClr val="bg2">
                    <a:lumMod val="50000"/>
                  </a:schemeClr>
                </a:solidFill>
                <a:latin typeface="HelvNeue Roman for IBM" charset="0"/>
                <a:ea typeface="HelvNeue Roman for IBM" charset="0"/>
                <a:cs typeface="HelvNeue Roman for IBM" charset="0"/>
              </a:rPr>
              <a:t>Browse More Notebook Examples on </a:t>
            </a:r>
            <a:r>
              <a:rPr lang="en-US" sz="2800" dirty="0" err="1">
                <a:solidFill>
                  <a:schemeClr val="bg2">
                    <a:lumMod val="50000"/>
                  </a:schemeClr>
                </a:solidFill>
                <a:latin typeface="HelvNeue Roman for IBM" charset="0"/>
                <a:ea typeface="HelvNeue Roman for IBM" charset="0"/>
                <a:cs typeface="HelvNeue Roman for IBM" charset="0"/>
              </a:rPr>
              <a:t>github</a:t>
            </a:r>
            <a:r>
              <a:rPr lang="en-US" sz="2800" dirty="0">
                <a:solidFill>
                  <a:schemeClr val="bg2">
                    <a:lumMod val="50000"/>
                  </a:schemeClr>
                </a:solidFill>
                <a:latin typeface="HelvNeue Roman for IBM" charset="0"/>
                <a:ea typeface="HelvNeue Roman for IBM" charset="0"/>
                <a:cs typeface="HelvNeue Roman for IBM" charset="0"/>
              </a:rPr>
              <a:t>: </a:t>
            </a:r>
            <a:r>
              <a:rPr lang="en-US" sz="2800" dirty="0">
                <a:latin typeface="HelvNeue Roman for IBM" charset="0"/>
                <a:ea typeface="HelvNeue Roman for IBM" charset="0"/>
                <a:cs typeface="HelvNeue Roman for IBM" charset="0"/>
                <a:hlinkClick r:id="rId2"/>
              </a:rPr>
              <a:t>http://systemml.apache.org/get-started</a:t>
            </a:r>
            <a:endParaRPr lang="en-US" sz="2800" dirty="0">
              <a:latin typeface="HelvNeue Roman for IBM" charset="0"/>
              <a:ea typeface="HelvNeue Roman for IBM" charset="0"/>
              <a:cs typeface="HelvNeue Roman for IBM" charset="0"/>
            </a:endParaRPr>
          </a:p>
        </p:txBody>
      </p:sp>
    </p:spTree>
    <p:extLst>
      <p:ext uri="{BB962C8B-B14F-4D97-AF65-F5344CB8AC3E}">
        <p14:creationId xmlns:p14="http://schemas.microsoft.com/office/powerpoint/2010/main" val="233754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70000" lnSpcReduction="20000"/>
          </a:bodyPr>
          <a:lstStyle/>
          <a:p>
            <a:r>
              <a:rPr lang="en-US" dirty="0"/>
              <a:t>Using K-means to cluster data</a:t>
            </a:r>
          </a:p>
        </p:txBody>
      </p:sp>
      <p:sp>
        <p:nvSpPr>
          <p:cNvPr id="2" name="Title 1"/>
          <p:cNvSpPr>
            <a:spLocks noGrp="1"/>
          </p:cNvSpPr>
          <p:nvPr>
            <p:ph type="title"/>
          </p:nvPr>
        </p:nvSpPr>
        <p:spPr/>
        <p:txBody>
          <a:bodyPr/>
          <a:lstStyle/>
          <a:p>
            <a:r>
              <a:rPr lang="en-US" dirty="0"/>
              <a:t>Spark </a:t>
            </a:r>
            <a:r>
              <a:rPr lang="en-US" dirty="0" err="1"/>
              <a:t>GraphX</a:t>
            </a:r>
            <a:r>
              <a:rPr lang="en-US" dirty="0"/>
              <a:t> Demo</a:t>
            </a:r>
          </a:p>
        </p:txBody>
      </p:sp>
    </p:spTree>
    <p:extLst>
      <p:ext uri="{BB962C8B-B14F-4D97-AF65-F5344CB8AC3E}">
        <p14:creationId xmlns:p14="http://schemas.microsoft.com/office/powerpoint/2010/main" val="13093414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t>
            </a:r>
            <a:r>
              <a:rPr lang="en-US" dirty="0" err="1"/>
              <a:t>GraphX</a:t>
            </a:r>
            <a:endParaRPr lang="en-US" dirty="0"/>
          </a:p>
        </p:txBody>
      </p:sp>
      <p:sp>
        <p:nvSpPr>
          <p:cNvPr id="3" name="TextBox 2"/>
          <p:cNvSpPr txBox="1"/>
          <p:nvPr/>
        </p:nvSpPr>
        <p:spPr>
          <a:xfrm>
            <a:off x="1524000" y="1885950"/>
            <a:ext cx="6286500" cy="2800767"/>
          </a:xfrm>
          <a:prstGeom prst="rect">
            <a:avLst/>
          </a:prstGeom>
          <a:noFill/>
        </p:spPr>
        <p:txBody>
          <a:bodyPr wrap="square" rtlCol="0">
            <a:spAutoFit/>
          </a:bodyPr>
          <a:lstStyle/>
          <a:p>
            <a:pPr marL="214313" indent="-214313">
              <a:buFont typeface="Wingdings" panose="05000000000000000000" pitchFamily="2" charset="2"/>
              <a:buChar char="Ø"/>
            </a:pPr>
            <a:r>
              <a:rPr lang="en-US" sz="1600" dirty="0">
                <a:solidFill>
                  <a:srgbClr val="000000"/>
                </a:solidFill>
                <a:latin typeface="HelvNeue Roman for IBM" charset="0"/>
                <a:ea typeface="HelvNeue Roman for IBM" charset="0"/>
                <a:cs typeface="HelvNeue Roman for IBM" charset="0"/>
              </a:rPr>
              <a:t>Graph processing library with APIs to manipulate graphs and performing graph-parallel computations</a:t>
            </a:r>
          </a:p>
          <a:p>
            <a:pPr marL="214313" indent="-214313">
              <a:buFont typeface="Wingdings" panose="05000000000000000000" pitchFamily="2" charset="2"/>
              <a:buChar char="Ø"/>
            </a:pPr>
            <a:endParaRPr lang="en-US" sz="1600" dirty="0">
              <a:solidFill>
                <a:srgbClr val="000000"/>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rgbClr val="000000"/>
                </a:solidFill>
                <a:latin typeface="HelvNeue Roman for IBM" charset="0"/>
                <a:ea typeface="HelvNeue Roman for IBM" charset="0"/>
                <a:cs typeface="HelvNeue Roman for IBM" charset="0"/>
              </a:rPr>
              <a:t>Like RDDs, property graphs are immutable, distributed, and fault-tolerant.</a:t>
            </a:r>
          </a:p>
          <a:p>
            <a:pPr marL="214313" indent="-214313">
              <a:buFont typeface="Wingdings" panose="05000000000000000000" pitchFamily="2" charset="2"/>
              <a:buChar char="Ø"/>
            </a:pPr>
            <a:endParaRPr lang="en-US" sz="1600" dirty="0">
              <a:solidFill>
                <a:srgbClr val="000000"/>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rgbClr val="000000"/>
                </a:solidFill>
                <a:latin typeface="HelvNeue Roman for IBM" charset="0"/>
                <a:ea typeface="HelvNeue Roman for IBM" charset="0"/>
                <a:cs typeface="HelvNeue Roman for IBM" charset="0"/>
              </a:rPr>
              <a:t>Provides various operators for manipulating graphs (e.g., subgraph and </a:t>
            </a:r>
            <a:r>
              <a:rPr lang="en-US" sz="1600" dirty="0" err="1">
                <a:solidFill>
                  <a:srgbClr val="000000"/>
                </a:solidFill>
                <a:latin typeface="HelvNeue Roman for IBM" charset="0"/>
                <a:ea typeface="HelvNeue Roman for IBM" charset="0"/>
                <a:cs typeface="HelvNeue Roman for IBM" charset="0"/>
              </a:rPr>
              <a:t>mapVertices</a:t>
            </a:r>
            <a:r>
              <a:rPr lang="en-US" sz="1600" dirty="0">
                <a:solidFill>
                  <a:srgbClr val="000000"/>
                </a:solidFill>
                <a:latin typeface="HelvNeue Roman for IBM" charset="0"/>
                <a:ea typeface="HelvNeue Roman for IBM" charset="0"/>
                <a:cs typeface="HelvNeue Roman for IBM" charset="0"/>
              </a:rPr>
              <a:t>) </a:t>
            </a:r>
          </a:p>
          <a:p>
            <a:pPr marL="214313" indent="-214313">
              <a:buFont typeface="Wingdings" panose="05000000000000000000" pitchFamily="2" charset="2"/>
              <a:buChar char="Ø"/>
            </a:pPr>
            <a:endParaRPr lang="en-US" sz="1600" dirty="0">
              <a:solidFill>
                <a:srgbClr val="000000"/>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rgbClr val="000000"/>
                </a:solidFill>
                <a:latin typeface="HelvNeue Roman for IBM" charset="0"/>
                <a:ea typeface="HelvNeue Roman for IBM" charset="0"/>
                <a:cs typeface="HelvNeue Roman for IBM" charset="0"/>
              </a:rPr>
              <a:t>Provides library of common graph algorithms (e.g., PageRank and triangle counting</a:t>
            </a:r>
          </a:p>
        </p:txBody>
      </p:sp>
    </p:spTree>
    <p:extLst>
      <p:ext uri="{BB962C8B-B14F-4D97-AF65-F5344CB8AC3E}">
        <p14:creationId xmlns:p14="http://schemas.microsoft.com/office/powerpoint/2010/main" val="522303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GraphX</a:t>
            </a:r>
            <a:r>
              <a:rPr lang="en-US" dirty="0"/>
              <a:t> demo in Scala</a:t>
            </a:r>
          </a:p>
        </p:txBody>
      </p:sp>
      <p:sp>
        <p:nvSpPr>
          <p:cNvPr id="3" name="TextBox 2"/>
          <p:cNvSpPr txBox="1"/>
          <p:nvPr/>
        </p:nvSpPr>
        <p:spPr>
          <a:xfrm>
            <a:off x="304800" y="1746101"/>
            <a:ext cx="4419600" cy="2930674"/>
          </a:xfrm>
          <a:prstGeom prst="rect">
            <a:avLst/>
          </a:prstGeom>
          <a:noFill/>
        </p:spPr>
        <p:txBody>
          <a:bodyPr wrap="square" rtlCol="0">
            <a:spAutoFit/>
          </a:bodyPr>
          <a:lstStyle/>
          <a:p>
            <a:pPr marL="214313" indent="-214313">
              <a:buFont typeface="Wingdings" panose="05000000000000000000" pitchFamily="2" charset="2"/>
              <a:buChar char="Ø"/>
            </a:pPr>
            <a:r>
              <a:rPr lang="en-US" sz="844" dirty="0" err="1"/>
              <a:t>fineertex</a:t>
            </a:r>
            <a:r>
              <a:rPr lang="en-US" sz="844" dirty="0"/>
              <a:t> array and edge </a:t>
            </a:r>
            <a:r>
              <a:rPr lang="en-US" sz="844" dirty="0" err="1"/>
              <a:t>aray</a:t>
            </a:r>
            <a:endParaRPr lang="en-US" sz="844" dirty="0"/>
          </a:p>
          <a:p>
            <a:pPr marL="214313" indent="-214313">
              <a:buFont typeface="Wingdings" panose="05000000000000000000" pitchFamily="2" charset="2"/>
              <a:buChar char="Ø"/>
            </a:pPr>
            <a:endParaRPr lang="en-US" sz="1600" dirty="0">
              <a:solidFill>
                <a:srgbClr val="000000"/>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rgbClr val="000000"/>
                </a:solidFill>
                <a:latin typeface="HelvNeue Roman for IBM" charset="0"/>
                <a:ea typeface="HelvNeue Roman for IBM" charset="0"/>
                <a:cs typeface="HelvNeue Roman for IBM" charset="0"/>
              </a:rPr>
              <a:t>Construct RDDs from vertex and edge arrays</a:t>
            </a:r>
          </a:p>
          <a:p>
            <a:pPr marL="214313" indent="-214313">
              <a:buFont typeface="Wingdings" panose="05000000000000000000" pitchFamily="2" charset="2"/>
              <a:buChar char="Ø"/>
            </a:pPr>
            <a:endParaRPr lang="en-US" sz="1600" dirty="0">
              <a:solidFill>
                <a:srgbClr val="000000"/>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rgbClr val="000000"/>
                </a:solidFill>
                <a:latin typeface="HelvNeue Roman for IBM" charset="0"/>
                <a:ea typeface="HelvNeue Roman for IBM" charset="0"/>
                <a:cs typeface="HelvNeue Roman for IBM" charset="0"/>
              </a:rPr>
              <a:t>Build a Property graph using RDD of vertices and edges</a:t>
            </a:r>
          </a:p>
          <a:p>
            <a:pPr marL="214313" indent="-214313">
              <a:buFont typeface="Wingdings" panose="05000000000000000000" pitchFamily="2" charset="2"/>
              <a:buChar char="Ø"/>
            </a:pPr>
            <a:endParaRPr lang="en-US" sz="1600" dirty="0">
              <a:solidFill>
                <a:srgbClr val="000000"/>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rgbClr val="000000"/>
                </a:solidFill>
                <a:latin typeface="HelvNeue Roman for IBM" charset="0"/>
                <a:ea typeface="HelvNeue Roman for IBM" charset="0"/>
                <a:cs typeface="HelvNeue Roman for IBM" charset="0"/>
              </a:rPr>
              <a:t>Perform filter operation on graph. Example: list users at least 30 years of age</a:t>
            </a:r>
          </a:p>
          <a:p>
            <a:pPr marL="214313" indent="-214313">
              <a:buFont typeface="Wingdings" panose="05000000000000000000" pitchFamily="2" charset="2"/>
              <a:buChar char="Ø"/>
            </a:pPr>
            <a:endParaRPr lang="en-US" sz="1600" dirty="0">
              <a:solidFill>
                <a:srgbClr val="000000"/>
              </a:solidFill>
              <a:latin typeface="HelvNeue Roman for IBM" charset="0"/>
              <a:ea typeface="HelvNeue Roman for IBM" charset="0"/>
              <a:cs typeface="HelvNeue Roman for IBM" charset="0"/>
            </a:endParaRPr>
          </a:p>
          <a:p>
            <a:pPr marL="214313" indent="-214313">
              <a:buFont typeface="Wingdings" panose="05000000000000000000" pitchFamily="2" charset="2"/>
              <a:buChar char="Ø"/>
            </a:pPr>
            <a:r>
              <a:rPr lang="en-US" sz="1600" dirty="0">
                <a:solidFill>
                  <a:srgbClr val="000000"/>
                </a:solidFill>
                <a:latin typeface="HelvNeue Roman for IBM" charset="0"/>
                <a:ea typeface="HelvNeue Roman for IBM" charset="0"/>
                <a:cs typeface="HelvNeue Roman for IBM" charset="0"/>
              </a:rPr>
              <a:t>Use the </a:t>
            </a:r>
            <a:r>
              <a:rPr lang="en-US" sz="1600" dirty="0" err="1">
                <a:solidFill>
                  <a:srgbClr val="000000"/>
                </a:solidFill>
                <a:latin typeface="HelvNeue Roman for IBM" charset="0"/>
                <a:ea typeface="HelvNeue Roman for IBM" charset="0"/>
                <a:cs typeface="HelvNeue Roman for IBM" charset="0"/>
              </a:rPr>
              <a:t>graph.triplets</a:t>
            </a:r>
            <a:r>
              <a:rPr lang="en-US" sz="1600" dirty="0">
                <a:solidFill>
                  <a:srgbClr val="000000"/>
                </a:solidFill>
                <a:latin typeface="HelvNeue Roman for IBM" charset="0"/>
                <a:ea typeface="HelvNeue Roman for IBM" charset="0"/>
                <a:cs typeface="HelvNeue Roman for IBM" charset="0"/>
              </a:rPr>
              <a:t> view to display relationships in the graph</a:t>
            </a:r>
          </a:p>
        </p:txBody>
      </p:sp>
      <p:pic>
        <p:nvPicPr>
          <p:cNvPr id="4" name="Picture 3"/>
          <p:cNvPicPr>
            <a:picLocks noChangeAspect="1"/>
          </p:cNvPicPr>
          <p:nvPr/>
        </p:nvPicPr>
        <p:blipFill>
          <a:blip r:embed="rId2"/>
          <a:stretch>
            <a:fillRect/>
          </a:stretch>
        </p:blipFill>
        <p:spPr>
          <a:xfrm>
            <a:off x="5029200" y="1746101"/>
            <a:ext cx="3769278" cy="2425849"/>
          </a:xfrm>
          <a:prstGeom prst="rect">
            <a:avLst/>
          </a:prstGeom>
        </p:spPr>
      </p:pic>
    </p:spTree>
    <p:extLst>
      <p:ext uri="{BB962C8B-B14F-4D97-AF65-F5344CB8AC3E}">
        <p14:creationId xmlns:p14="http://schemas.microsoft.com/office/powerpoint/2010/main" val="1343302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3"/>
          <p:cNvSpPr>
            <a:spLocks noGrp="1"/>
          </p:cNvSpPr>
          <p:nvPr>
            <p:ph type="title"/>
          </p:nvPr>
        </p:nvSpPr>
        <p:spPr bwMode="auto">
          <a:noFill/>
          <a:ln>
            <a:miter lim="800000"/>
            <a:headEnd/>
            <a:tailEnd/>
          </a:ln>
        </p:spPr>
        <p:txBody>
          <a:bodyPr vert="horz" wrap="square" numCol="1" compatLnSpc="1">
            <a:prstTxWarp prst="textNoShape">
              <a:avLst/>
            </a:prstTxWarp>
          </a:bodyPr>
          <a:lstStyle/>
          <a:p>
            <a:pPr eaLnBrk="1" hangingPunct="1"/>
            <a:r>
              <a:rPr lang="en-US" sz="3000" dirty="0"/>
              <a:t>What is Spark?</a:t>
            </a:r>
          </a:p>
        </p:txBody>
      </p:sp>
    </p:spTree>
    <p:extLst>
      <p:ext uri="{BB962C8B-B14F-4D97-AF65-F5344CB8AC3E}">
        <p14:creationId xmlns:p14="http://schemas.microsoft.com/office/powerpoint/2010/main" val="16893153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642" y="1047750"/>
            <a:ext cx="7886700" cy="656605"/>
          </a:xfrm>
        </p:spPr>
        <p:txBody>
          <a:bodyPr>
            <a:normAutofit/>
          </a:bodyPr>
          <a:lstStyle/>
          <a:p>
            <a:r>
              <a:rPr lang="en-US"/>
              <a:t>simpleGraphDemo.scala</a:t>
            </a:r>
            <a:endParaRPr lang="en-US" dirty="0"/>
          </a:p>
        </p:txBody>
      </p:sp>
      <p:sp>
        <p:nvSpPr>
          <p:cNvPr id="6" name="Rectangle 5"/>
          <p:cNvSpPr/>
          <p:nvPr/>
        </p:nvSpPr>
        <p:spPr>
          <a:xfrm>
            <a:off x="324571" y="2266950"/>
            <a:ext cx="3453189" cy="276999"/>
          </a:xfrm>
          <a:prstGeom prst="rect">
            <a:avLst/>
          </a:prstGeom>
        </p:spPr>
        <p:txBody>
          <a:bodyPr wrap="none">
            <a:spAutoFit/>
          </a:bodyPr>
          <a:lstStyle/>
          <a:p>
            <a:r>
              <a:rPr lang="en-US" sz="1200" dirty="0">
                <a:solidFill>
                  <a:schemeClr val="bg2">
                    <a:lumMod val="50000"/>
                  </a:schemeClr>
                </a:solidFill>
              </a:rPr>
              <a:t>Exploring the basics of graph structure in Spark!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976" y="1504950"/>
            <a:ext cx="5117024" cy="3638550"/>
          </a:xfrm>
          <a:prstGeom prst="rect">
            <a:avLst/>
          </a:prstGeom>
        </p:spPr>
      </p:pic>
    </p:spTree>
    <p:extLst>
      <p:ext uri="{BB962C8B-B14F-4D97-AF65-F5344CB8AC3E}">
        <p14:creationId xmlns:p14="http://schemas.microsoft.com/office/powerpoint/2010/main" val="925297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642" y="1047750"/>
            <a:ext cx="7886700" cy="656605"/>
          </a:xfrm>
        </p:spPr>
        <p:txBody>
          <a:bodyPr>
            <a:normAutofit fontScale="90000"/>
          </a:bodyPr>
          <a:lstStyle/>
          <a:p>
            <a:r>
              <a:rPr lang="en-US" dirty="0" err="1"/>
              <a:t>loadClickStreamData.scala</a:t>
            </a:r>
            <a:br>
              <a:rPr lang="en-US" dirty="0"/>
            </a:br>
            <a:r>
              <a:rPr lang="en-US" dirty="0" err="1"/>
              <a:t>runAndWriteClickGraph.scala</a:t>
            </a:r>
            <a:endParaRPr lang="en-US" dirty="0"/>
          </a:p>
        </p:txBody>
      </p:sp>
      <p:sp>
        <p:nvSpPr>
          <p:cNvPr id="5" name="Rectangle 4"/>
          <p:cNvSpPr/>
          <p:nvPr/>
        </p:nvSpPr>
        <p:spPr>
          <a:xfrm>
            <a:off x="306642" y="1962150"/>
            <a:ext cx="3438762" cy="438582"/>
          </a:xfrm>
          <a:prstGeom prst="rect">
            <a:avLst/>
          </a:prstGeom>
        </p:spPr>
        <p:txBody>
          <a:bodyPr wrap="none">
            <a:spAutoFit/>
          </a:bodyPr>
          <a:lstStyle/>
          <a:p>
            <a:r>
              <a:rPr lang="en-US" dirty="0">
                <a:solidFill>
                  <a:schemeClr val="bg2">
                    <a:lumMod val="50000"/>
                  </a:schemeClr>
                </a:solidFill>
              </a:rPr>
              <a:t>Analyzing Wikipedia Clickstream </a:t>
            </a:r>
            <a:r>
              <a:rPr lang="en-US" dirty="0" err="1">
                <a:solidFill>
                  <a:schemeClr val="bg2">
                    <a:lumMod val="50000"/>
                  </a:schemeClr>
                </a:solidFill>
              </a:rPr>
              <a:t>Data</a:t>
            </a:r>
            <a:r>
              <a:rPr lang="en-US" dirty="0" err="1"/>
              <a:t>Vanu</a:t>
            </a:r>
            <a:r>
              <a:rPr lang="en-US" dirty="0"/>
              <a:t> </a:t>
            </a:r>
            <a:r>
              <a:rPr lang="en-US" dirty="0" err="1"/>
              <a:t>Pilim</a:t>
            </a:r>
            <a:endParaRPr lang="en-US" dirty="0">
              <a:solidFill>
                <a:schemeClr val="bg2">
                  <a:lumMod val="50000"/>
                </a:schemeClr>
              </a:solidFill>
              <a:hlinkClick r:id="rId2"/>
            </a:endParaRPr>
          </a:p>
          <a:p>
            <a:r>
              <a:rPr lang="en-US" dirty="0">
                <a:solidFill>
                  <a:schemeClr val="bg2">
                    <a:lumMod val="50000"/>
                  </a:schemeClr>
                </a:solidFill>
                <a:hlinkClick r:id="rId2"/>
              </a:rPr>
              <a:t>https://old.datahub.io/dataset/wikipedia-clickstream</a:t>
            </a:r>
            <a:endParaRPr lang="en-US"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704355"/>
            <a:ext cx="4829390" cy="3399765"/>
          </a:xfrm>
          <a:prstGeom prst="rect">
            <a:avLst/>
          </a:prstGeom>
        </p:spPr>
      </p:pic>
      <p:sp>
        <p:nvSpPr>
          <p:cNvPr id="6" name="Rectangle 5"/>
          <p:cNvSpPr/>
          <p:nvPr/>
        </p:nvSpPr>
        <p:spPr>
          <a:xfrm>
            <a:off x="360787" y="3404237"/>
            <a:ext cx="3411511" cy="830997"/>
          </a:xfrm>
          <a:prstGeom prst="rect">
            <a:avLst/>
          </a:prstGeom>
        </p:spPr>
        <p:txBody>
          <a:bodyPr wrap="none">
            <a:spAutoFit/>
          </a:bodyPr>
          <a:lstStyle/>
          <a:p>
            <a:r>
              <a:rPr lang="en-US" sz="1200" dirty="0">
                <a:solidFill>
                  <a:schemeClr val="bg2">
                    <a:lumMod val="50000"/>
                  </a:schemeClr>
                </a:solidFill>
              </a:rPr>
              <a:t>To visualize output</a:t>
            </a:r>
            <a:r>
              <a:rPr lang="mr-IN" sz="1200" dirty="0">
                <a:solidFill>
                  <a:schemeClr val="bg2">
                    <a:lumMod val="50000"/>
                  </a:schemeClr>
                </a:solidFill>
              </a:rPr>
              <a:t>…</a:t>
            </a:r>
            <a:r>
              <a:rPr lang="en-US" sz="1200" dirty="0">
                <a:solidFill>
                  <a:schemeClr val="bg2">
                    <a:lumMod val="50000"/>
                  </a:schemeClr>
                </a:solidFill>
              </a:rPr>
              <a:t>go to site/</a:t>
            </a:r>
          </a:p>
          <a:p>
            <a:r>
              <a:rPr lang="en-US" sz="1200" dirty="0">
                <a:solidFill>
                  <a:schemeClr val="bg2">
                    <a:lumMod val="50000"/>
                  </a:schemeClr>
                </a:solidFill>
              </a:rPr>
              <a:t>Launch server:  python </a:t>
            </a:r>
            <a:r>
              <a:rPr lang="mr-IN" sz="1200" dirty="0">
                <a:solidFill>
                  <a:schemeClr val="bg2">
                    <a:lumMod val="50000"/>
                  </a:schemeClr>
                </a:solidFill>
              </a:rPr>
              <a:t>–</a:t>
            </a:r>
            <a:r>
              <a:rPr lang="en-US" sz="1200" dirty="0">
                <a:solidFill>
                  <a:schemeClr val="bg2">
                    <a:lumMod val="50000"/>
                  </a:schemeClr>
                </a:solidFill>
              </a:rPr>
              <a:t>m </a:t>
            </a:r>
            <a:r>
              <a:rPr lang="en-US" sz="1200" dirty="0" err="1">
                <a:solidFill>
                  <a:schemeClr val="bg2">
                    <a:lumMod val="50000"/>
                  </a:schemeClr>
                </a:solidFill>
              </a:rPr>
              <a:t>SimpleHTTPServer</a:t>
            </a:r>
            <a:r>
              <a:rPr lang="en-US" sz="1200" dirty="0">
                <a:solidFill>
                  <a:schemeClr val="bg2">
                    <a:lumMod val="50000"/>
                  </a:schemeClr>
                </a:solidFill>
              </a:rPr>
              <a:t> </a:t>
            </a:r>
          </a:p>
          <a:p>
            <a:r>
              <a:rPr lang="en-US" sz="1200" dirty="0">
                <a:solidFill>
                  <a:schemeClr val="bg2">
                    <a:lumMod val="50000"/>
                  </a:schemeClr>
                </a:solidFill>
              </a:rPr>
              <a:t>                    or  python3 -m </a:t>
            </a:r>
            <a:r>
              <a:rPr lang="en-US" sz="1200" dirty="0" err="1">
                <a:solidFill>
                  <a:schemeClr val="bg2">
                    <a:lumMod val="50000"/>
                  </a:schemeClr>
                </a:solidFill>
              </a:rPr>
              <a:t>http.server</a:t>
            </a:r>
            <a:endParaRPr lang="en-US" sz="1200" dirty="0">
              <a:solidFill>
                <a:schemeClr val="bg2">
                  <a:lumMod val="50000"/>
                </a:schemeClr>
              </a:solidFill>
            </a:endParaRPr>
          </a:p>
          <a:p>
            <a:r>
              <a:rPr lang="en-US" sz="1200" dirty="0">
                <a:solidFill>
                  <a:schemeClr val="bg2">
                    <a:lumMod val="50000"/>
                  </a:schemeClr>
                </a:solidFill>
              </a:rPr>
              <a:t>Browse to:        localhost:8000</a:t>
            </a:r>
          </a:p>
        </p:txBody>
      </p:sp>
    </p:spTree>
    <p:extLst>
      <p:ext uri="{BB962C8B-B14F-4D97-AF65-F5344CB8AC3E}">
        <p14:creationId xmlns:p14="http://schemas.microsoft.com/office/powerpoint/2010/main" val="422202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6350"/>
            <a:ext cx="7886700" cy="473119"/>
          </a:xfrm>
        </p:spPr>
        <p:txBody>
          <a:bodyPr>
            <a:normAutofit fontScale="90000"/>
          </a:bodyPr>
          <a:lstStyle/>
          <a:p>
            <a:r>
              <a:rPr lang="en-US" dirty="0" err="1"/>
              <a:t>clickStream</a:t>
            </a:r>
            <a:br>
              <a:rPr lang="en-US" dirty="0"/>
            </a:br>
            <a:r>
              <a:rPr lang="en-US" dirty="0"/>
              <a:t>Analysis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617" y="1036272"/>
            <a:ext cx="5746301" cy="3821478"/>
          </a:xfrm>
          <a:prstGeom prst="rect">
            <a:avLst/>
          </a:prstGeom>
        </p:spPr>
      </p:pic>
      <p:sp>
        <p:nvSpPr>
          <p:cNvPr id="5" name="Rectangle 4"/>
          <p:cNvSpPr/>
          <p:nvPr/>
        </p:nvSpPr>
        <p:spPr>
          <a:xfrm>
            <a:off x="152400" y="2114550"/>
            <a:ext cx="3438762" cy="438582"/>
          </a:xfrm>
          <a:prstGeom prst="rect">
            <a:avLst/>
          </a:prstGeom>
        </p:spPr>
        <p:txBody>
          <a:bodyPr wrap="none">
            <a:spAutoFit/>
          </a:bodyPr>
          <a:lstStyle/>
          <a:p>
            <a:r>
              <a:rPr lang="en-US" dirty="0">
                <a:solidFill>
                  <a:schemeClr val="bg2">
                    <a:lumMod val="50000"/>
                  </a:schemeClr>
                </a:solidFill>
              </a:rPr>
              <a:t>Analyzing Wikipedia Clickstream </a:t>
            </a:r>
            <a:r>
              <a:rPr lang="en-US" dirty="0" err="1">
                <a:solidFill>
                  <a:schemeClr val="bg2">
                    <a:lumMod val="50000"/>
                  </a:schemeClr>
                </a:solidFill>
              </a:rPr>
              <a:t>Data</a:t>
            </a:r>
            <a:r>
              <a:rPr lang="en-US" dirty="0" err="1"/>
              <a:t>Vanu</a:t>
            </a:r>
            <a:r>
              <a:rPr lang="en-US" dirty="0"/>
              <a:t> </a:t>
            </a:r>
            <a:r>
              <a:rPr lang="en-US" dirty="0" err="1"/>
              <a:t>Pilim</a:t>
            </a:r>
            <a:endParaRPr lang="en-US" dirty="0">
              <a:solidFill>
                <a:schemeClr val="bg2">
                  <a:lumMod val="50000"/>
                </a:schemeClr>
              </a:solidFill>
              <a:hlinkClick r:id="rId3"/>
            </a:endParaRPr>
          </a:p>
          <a:p>
            <a:r>
              <a:rPr lang="en-US" dirty="0">
                <a:solidFill>
                  <a:schemeClr val="bg2">
                    <a:lumMod val="50000"/>
                  </a:schemeClr>
                </a:solidFill>
                <a:hlinkClick r:id="rId3"/>
              </a:rPr>
              <a:t>https://old.datahub.io/dataset/wikipedia-clickstream</a:t>
            </a:r>
            <a:endParaRPr lang="en-US" dirty="0">
              <a:solidFill>
                <a:schemeClr val="bg2">
                  <a:lumMod val="50000"/>
                </a:schemeClr>
              </a:solidFill>
            </a:endParaRPr>
          </a:p>
        </p:txBody>
      </p:sp>
    </p:spTree>
    <p:extLst>
      <p:ext uri="{BB962C8B-B14F-4D97-AF65-F5344CB8AC3E}">
        <p14:creationId xmlns:p14="http://schemas.microsoft.com/office/powerpoint/2010/main" val="698552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642" y="1047750"/>
            <a:ext cx="7886700" cy="656605"/>
          </a:xfrm>
        </p:spPr>
        <p:txBody>
          <a:bodyPr>
            <a:normAutofit fontScale="90000"/>
          </a:bodyPr>
          <a:lstStyle/>
          <a:p>
            <a:r>
              <a:rPr lang="en-US" dirty="0" err="1"/>
              <a:t>loadClickStreamData.scala</a:t>
            </a:r>
            <a:br>
              <a:rPr lang="en-US" dirty="0"/>
            </a:br>
            <a:r>
              <a:rPr lang="en-US" dirty="0" err="1"/>
              <a:t>runAndWriteClickGraph.scala</a:t>
            </a:r>
            <a:endParaRPr lang="en-US" dirty="0"/>
          </a:p>
        </p:txBody>
      </p:sp>
      <p:sp>
        <p:nvSpPr>
          <p:cNvPr id="5" name="Rectangle 4"/>
          <p:cNvSpPr/>
          <p:nvPr/>
        </p:nvSpPr>
        <p:spPr>
          <a:xfrm>
            <a:off x="306642" y="1962150"/>
            <a:ext cx="3438762" cy="438582"/>
          </a:xfrm>
          <a:prstGeom prst="rect">
            <a:avLst/>
          </a:prstGeom>
        </p:spPr>
        <p:txBody>
          <a:bodyPr wrap="none">
            <a:spAutoFit/>
          </a:bodyPr>
          <a:lstStyle/>
          <a:p>
            <a:r>
              <a:rPr lang="en-US" dirty="0">
                <a:solidFill>
                  <a:schemeClr val="bg2">
                    <a:lumMod val="50000"/>
                  </a:schemeClr>
                </a:solidFill>
              </a:rPr>
              <a:t>Analyzing Wikipedia Clickstream </a:t>
            </a:r>
            <a:r>
              <a:rPr lang="en-US" dirty="0" err="1">
                <a:solidFill>
                  <a:schemeClr val="bg2">
                    <a:lumMod val="50000"/>
                  </a:schemeClr>
                </a:solidFill>
              </a:rPr>
              <a:t>Data</a:t>
            </a:r>
            <a:r>
              <a:rPr lang="en-US" dirty="0" err="1"/>
              <a:t>Vanu</a:t>
            </a:r>
            <a:r>
              <a:rPr lang="en-US" dirty="0"/>
              <a:t> </a:t>
            </a:r>
            <a:r>
              <a:rPr lang="en-US" dirty="0" err="1"/>
              <a:t>Pilim</a:t>
            </a:r>
            <a:endParaRPr lang="en-US" dirty="0">
              <a:solidFill>
                <a:schemeClr val="bg2">
                  <a:lumMod val="50000"/>
                </a:schemeClr>
              </a:solidFill>
              <a:hlinkClick r:id="rId2"/>
            </a:endParaRPr>
          </a:p>
          <a:p>
            <a:r>
              <a:rPr lang="en-US" dirty="0">
                <a:solidFill>
                  <a:schemeClr val="bg2">
                    <a:lumMod val="50000"/>
                  </a:schemeClr>
                </a:solidFill>
                <a:hlinkClick r:id="rId2"/>
              </a:rPr>
              <a:t>https://old.datahub.io/dataset/wikipedia-clickstream</a:t>
            </a:r>
            <a:endParaRPr lang="en-US" dirty="0">
              <a:solidFill>
                <a:schemeClr val="bg2">
                  <a:lumMod val="5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704355"/>
            <a:ext cx="4829390" cy="3399765"/>
          </a:xfrm>
          <a:prstGeom prst="rect">
            <a:avLst/>
          </a:prstGeom>
        </p:spPr>
      </p:pic>
      <p:sp>
        <p:nvSpPr>
          <p:cNvPr id="6" name="Rectangle 5"/>
          <p:cNvSpPr/>
          <p:nvPr/>
        </p:nvSpPr>
        <p:spPr>
          <a:xfrm>
            <a:off x="360787" y="3404237"/>
            <a:ext cx="3411511" cy="830997"/>
          </a:xfrm>
          <a:prstGeom prst="rect">
            <a:avLst/>
          </a:prstGeom>
        </p:spPr>
        <p:txBody>
          <a:bodyPr wrap="none">
            <a:spAutoFit/>
          </a:bodyPr>
          <a:lstStyle/>
          <a:p>
            <a:r>
              <a:rPr lang="en-US" sz="1200" dirty="0">
                <a:solidFill>
                  <a:schemeClr val="bg2">
                    <a:lumMod val="50000"/>
                  </a:schemeClr>
                </a:solidFill>
              </a:rPr>
              <a:t>To visualize output</a:t>
            </a:r>
            <a:r>
              <a:rPr lang="mr-IN" sz="1200" dirty="0">
                <a:solidFill>
                  <a:schemeClr val="bg2">
                    <a:lumMod val="50000"/>
                  </a:schemeClr>
                </a:solidFill>
              </a:rPr>
              <a:t>…</a:t>
            </a:r>
            <a:r>
              <a:rPr lang="en-US" sz="1200" dirty="0">
                <a:solidFill>
                  <a:schemeClr val="bg2">
                    <a:lumMod val="50000"/>
                  </a:schemeClr>
                </a:solidFill>
              </a:rPr>
              <a:t>go to site/</a:t>
            </a:r>
          </a:p>
          <a:p>
            <a:r>
              <a:rPr lang="en-US" sz="1200" dirty="0">
                <a:solidFill>
                  <a:schemeClr val="bg2">
                    <a:lumMod val="50000"/>
                  </a:schemeClr>
                </a:solidFill>
              </a:rPr>
              <a:t>Launch server:  python </a:t>
            </a:r>
            <a:r>
              <a:rPr lang="mr-IN" sz="1200" dirty="0">
                <a:solidFill>
                  <a:schemeClr val="bg2">
                    <a:lumMod val="50000"/>
                  </a:schemeClr>
                </a:solidFill>
              </a:rPr>
              <a:t>–</a:t>
            </a:r>
            <a:r>
              <a:rPr lang="en-US" sz="1200" dirty="0">
                <a:solidFill>
                  <a:schemeClr val="bg2">
                    <a:lumMod val="50000"/>
                  </a:schemeClr>
                </a:solidFill>
              </a:rPr>
              <a:t>m </a:t>
            </a:r>
            <a:r>
              <a:rPr lang="en-US" sz="1200" dirty="0" err="1">
                <a:solidFill>
                  <a:schemeClr val="bg2">
                    <a:lumMod val="50000"/>
                  </a:schemeClr>
                </a:solidFill>
              </a:rPr>
              <a:t>SimpleHTTPServer</a:t>
            </a:r>
            <a:r>
              <a:rPr lang="en-US" sz="1200" dirty="0">
                <a:solidFill>
                  <a:schemeClr val="bg2">
                    <a:lumMod val="50000"/>
                  </a:schemeClr>
                </a:solidFill>
              </a:rPr>
              <a:t> </a:t>
            </a:r>
          </a:p>
          <a:p>
            <a:r>
              <a:rPr lang="en-US" sz="1200" dirty="0">
                <a:solidFill>
                  <a:schemeClr val="bg2">
                    <a:lumMod val="50000"/>
                  </a:schemeClr>
                </a:solidFill>
              </a:rPr>
              <a:t>                    or  python3 -m </a:t>
            </a:r>
            <a:r>
              <a:rPr lang="en-US" sz="1200" dirty="0" err="1">
                <a:solidFill>
                  <a:schemeClr val="bg2">
                    <a:lumMod val="50000"/>
                  </a:schemeClr>
                </a:solidFill>
              </a:rPr>
              <a:t>http.server</a:t>
            </a:r>
            <a:endParaRPr lang="en-US" sz="1200" dirty="0">
              <a:solidFill>
                <a:schemeClr val="bg2">
                  <a:lumMod val="50000"/>
                </a:schemeClr>
              </a:solidFill>
            </a:endParaRPr>
          </a:p>
          <a:p>
            <a:r>
              <a:rPr lang="en-US" sz="1200" dirty="0">
                <a:solidFill>
                  <a:schemeClr val="bg2">
                    <a:lumMod val="50000"/>
                  </a:schemeClr>
                </a:solidFill>
              </a:rPr>
              <a:t>Browse to:        localhost:8000</a:t>
            </a:r>
          </a:p>
        </p:txBody>
      </p:sp>
    </p:spTree>
    <p:extLst>
      <p:ext uri="{BB962C8B-B14F-4D97-AF65-F5344CB8AC3E}">
        <p14:creationId xmlns:p14="http://schemas.microsoft.com/office/powerpoint/2010/main" val="16269497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70000" lnSpcReduction="20000"/>
          </a:bodyPr>
          <a:lstStyle/>
          <a:p>
            <a:r>
              <a:rPr lang="en-US" dirty="0"/>
              <a:t>Using K-means to cluster data</a:t>
            </a:r>
          </a:p>
        </p:txBody>
      </p:sp>
      <p:sp>
        <p:nvSpPr>
          <p:cNvPr id="2" name="Title 1"/>
          <p:cNvSpPr>
            <a:spLocks noGrp="1"/>
          </p:cNvSpPr>
          <p:nvPr>
            <p:ph type="title"/>
          </p:nvPr>
        </p:nvSpPr>
        <p:spPr/>
        <p:txBody>
          <a:bodyPr/>
          <a:lstStyle/>
          <a:p>
            <a:r>
              <a:rPr lang="en-US" dirty="0"/>
              <a:t>Spark Streaming Demo</a:t>
            </a:r>
          </a:p>
        </p:txBody>
      </p:sp>
    </p:spTree>
    <p:extLst>
      <p:ext uri="{BB962C8B-B14F-4D97-AF65-F5344CB8AC3E}">
        <p14:creationId xmlns:p14="http://schemas.microsoft.com/office/powerpoint/2010/main" val="281277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Streaming</a:t>
            </a:r>
          </a:p>
        </p:txBody>
      </p:sp>
      <p:sp>
        <p:nvSpPr>
          <p:cNvPr id="3" name="TextBox 2"/>
          <p:cNvSpPr txBox="1"/>
          <p:nvPr/>
        </p:nvSpPr>
        <p:spPr>
          <a:xfrm>
            <a:off x="1330974" y="2495550"/>
            <a:ext cx="6172200" cy="2462213"/>
          </a:xfrm>
          <a:prstGeom prst="rect">
            <a:avLst/>
          </a:prstGeom>
          <a:noFill/>
        </p:spPr>
        <p:txBody>
          <a:bodyPr wrap="square" rtlCol="0">
            <a:spAutoFit/>
          </a:bodyPr>
          <a:lstStyle/>
          <a:p>
            <a:pPr marL="285750" indent="-285750">
              <a:buFont typeface="Arial" charset="0"/>
              <a:buChar char="•"/>
            </a:pPr>
            <a:r>
              <a:rPr lang="en-US" sz="1400" dirty="0">
                <a:solidFill>
                  <a:srgbClr val="000000"/>
                </a:solidFill>
                <a:latin typeface="HelvNeue Roman for IBM" charset="0"/>
                <a:ea typeface="HelvNeue Roman for IBM" charset="0"/>
                <a:cs typeface="HelvNeue Roman for IBM" charset="0"/>
              </a:rPr>
              <a:t>Extension of the core Spark API that enables scalable, high-throughput, fault-tolerant stream processing of live data streams</a:t>
            </a:r>
          </a:p>
          <a:p>
            <a:pPr marL="285750" indent="-285750">
              <a:buFont typeface="Arial" charset="0"/>
              <a:buChar char="•"/>
            </a:pPr>
            <a:endParaRPr lang="en-US" sz="1400" dirty="0">
              <a:solidFill>
                <a:srgbClr val="000000"/>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rgbClr val="000000"/>
                </a:solidFill>
                <a:latin typeface="HelvNeue Roman for IBM" charset="0"/>
                <a:ea typeface="HelvNeue Roman for IBM" charset="0"/>
                <a:cs typeface="HelvNeue Roman for IBM" charset="0"/>
              </a:rPr>
              <a:t>Data can be ingested from many sources like Kafka, Flume, Twitter, </a:t>
            </a:r>
            <a:r>
              <a:rPr lang="en-US" sz="1400" dirty="0" err="1">
                <a:solidFill>
                  <a:srgbClr val="000000"/>
                </a:solidFill>
                <a:latin typeface="HelvNeue Roman for IBM" charset="0"/>
                <a:ea typeface="HelvNeue Roman for IBM" charset="0"/>
                <a:cs typeface="HelvNeue Roman for IBM" charset="0"/>
              </a:rPr>
              <a:t>ZeroMQ</a:t>
            </a:r>
            <a:r>
              <a:rPr lang="en-US" sz="1400" dirty="0">
                <a:solidFill>
                  <a:srgbClr val="000000"/>
                </a:solidFill>
                <a:latin typeface="HelvNeue Roman for IBM" charset="0"/>
                <a:ea typeface="HelvNeue Roman for IBM" charset="0"/>
                <a:cs typeface="HelvNeue Roman for IBM" charset="0"/>
              </a:rPr>
              <a:t>, Kinesis, or TCP sockets</a:t>
            </a:r>
          </a:p>
          <a:p>
            <a:pPr marL="285750" indent="-285750">
              <a:buFont typeface="Arial" charset="0"/>
              <a:buChar char="•"/>
            </a:pPr>
            <a:endParaRPr lang="en-US" sz="1400" dirty="0">
              <a:solidFill>
                <a:srgbClr val="000000"/>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rgbClr val="000000"/>
                </a:solidFill>
                <a:latin typeface="HelvNeue Roman for IBM" charset="0"/>
                <a:ea typeface="HelvNeue Roman for IBM" charset="0"/>
                <a:cs typeface="HelvNeue Roman for IBM" charset="0"/>
              </a:rPr>
              <a:t>Data processed using </a:t>
            </a:r>
            <a:r>
              <a:rPr lang="en-US" sz="1400" dirty="0" err="1">
                <a:solidFill>
                  <a:srgbClr val="000000"/>
                </a:solidFill>
                <a:latin typeface="HelvNeue Roman for IBM" charset="0"/>
                <a:ea typeface="HelvNeue Roman for IBM" charset="0"/>
                <a:cs typeface="HelvNeue Roman for IBM" charset="0"/>
              </a:rPr>
              <a:t>MLLib</a:t>
            </a:r>
            <a:r>
              <a:rPr lang="en-US" sz="1400" dirty="0">
                <a:solidFill>
                  <a:srgbClr val="000000"/>
                </a:solidFill>
                <a:latin typeface="HelvNeue Roman for IBM" charset="0"/>
                <a:ea typeface="HelvNeue Roman for IBM" charset="0"/>
                <a:cs typeface="HelvNeue Roman for IBM" charset="0"/>
              </a:rPr>
              <a:t>, Graph processing </a:t>
            </a:r>
            <a:r>
              <a:rPr lang="en-US" sz="1400" dirty="0" err="1">
                <a:solidFill>
                  <a:srgbClr val="000000"/>
                </a:solidFill>
                <a:latin typeface="HelvNeue Roman for IBM" charset="0"/>
                <a:ea typeface="HelvNeue Roman for IBM" charset="0"/>
                <a:cs typeface="HelvNeue Roman for IBM" charset="0"/>
              </a:rPr>
              <a:t>ir</a:t>
            </a:r>
            <a:r>
              <a:rPr lang="en-US" sz="1400" dirty="0">
                <a:solidFill>
                  <a:srgbClr val="000000"/>
                </a:solidFill>
                <a:latin typeface="HelvNeue Roman for IBM" charset="0"/>
                <a:ea typeface="HelvNeue Roman for IBM" charset="0"/>
                <a:cs typeface="HelvNeue Roman for IBM" charset="0"/>
              </a:rPr>
              <a:t> high level functions like map, reduce, join, window </a:t>
            </a:r>
            <a:r>
              <a:rPr lang="en-US" sz="1400" dirty="0" err="1">
                <a:solidFill>
                  <a:srgbClr val="000000"/>
                </a:solidFill>
                <a:latin typeface="HelvNeue Roman for IBM" charset="0"/>
                <a:ea typeface="HelvNeue Roman for IBM" charset="0"/>
                <a:cs typeface="HelvNeue Roman for IBM" charset="0"/>
              </a:rPr>
              <a:t>etc</a:t>
            </a:r>
            <a:endParaRPr lang="en-US" sz="1400" dirty="0">
              <a:solidFill>
                <a:srgbClr val="000000"/>
              </a:solidFill>
              <a:latin typeface="HelvNeue Roman for IBM" charset="0"/>
              <a:ea typeface="HelvNeue Roman for IBM" charset="0"/>
              <a:cs typeface="HelvNeue Roman for IBM" charset="0"/>
            </a:endParaRPr>
          </a:p>
          <a:p>
            <a:pPr marL="285750" indent="-285750">
              <a:buFont typeface="Arial" charset="0"/>
              <a:buChar char="•"/>
            </a:pPr>
            <a:endParaRPr lang="en-US" sz="1400" dirty="0">
              <a:solidFill>
                <a:srgbClr val="000000"/>
              </a:solidFill>
              <a:latin typeface="HelvNeue Roman for IBM" charset="0"/>
              <a:ea typeface="HelvNeue Roman for IBM" charset="0"/>
              <a:cs typeface="HelvNeue Roman for IBM" charset="0"/>
            </a:endParaRPr>
          </a:p>
          <a:p>
            <a:pPr marL="285750" indent="-285750">
              <a:buFont typeface="Arial" charset="0"/>
              <a:buChar char="•"/>
            </a:pPr>
            <a:r>
              <a:rPr lang="en-US" sz="1400" dirty="0">
                <a:solidFill>
                  <a:srgbClr val="000000"/>
                </a:solidFill>
                <a:latin typeface="HelvNeue Roman for IBM" charset="0"/>
                <a:ea typeface="HelvNeue Roman for IBM" charset="0"/>
                <a:cs typeface="HelvNeue Roman for IBM" charset="0"/>
              </a:rPr>
              <a:t>Processed data can be pushed out to file systems, databases and live dashboards</a:t>
            </a:r>
          </a:p>
        </p:txBody>
      </p:sp>
      <p:pic>
        <p:nvPicPr>
          <p:cNvPr id="4" name="Picture 3"/>
          <p:cNvPicPr>
            <a:picLocks noChangeAspect="1"/>
          </p:cNvPicPr>
          <p:nvPr/>
        </p:nvPicPr>
        <p:blipFill>
          <a:blip r:embed="rId3"/>
          <a:stretch>
            <a:fillRect/>
          </a:stretch>
        </p:blipFill>
        <p:spPr>
          <a:xfrm>
            <a:off x="1600200" y="1428750"/>
            <a:ext cx="4521994" cy="971550"/>
          </a:xfrm>
          <a:prstGeom prst="rect">
            <a:avLst/>
          </a:prstGeom>
        </p:spPr>
      </p:pic>
    </p:spTree>
    <p:extLst>
      <p:ext uri="{BB962C8B-B14F-4D97-AF65-F5344CB8AC3E}">
        <p14:creationId xmlns:p14="http://schemas.microsoft.com/office/powerpoint/2010/main" val="8110487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4415"/>
            <a:ext cx="4555476" cy="473119"/>
          </a:xfrm>
        </p:spPr>
        <p:txBody>
          <a:bodyPr>
            <a:normAutofit fontScale="90000"/>
          </a:bodyPr>
          <a:lstStyle/>
          <a:p>
            <a:r>
              <a:rPr lang="en-US" dirty="0" err="1"/>
              <a:t>simpleStreamDemo.scala</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8586"/>
          <a:stretch/>
        </p:blipFill>
        <p:spPr>
          <a:xfrm>
            <a:off x="76200" y="1028481"/>
            <a:ext cx="5316380" cy="207666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3757"/>
          <a:stretch/>
        </p:blipFill>
        <p:spPr>
          <a:xfrm>
            <a:off x="3428999" y="3004269"/>
            <a:ext cx="5651903" cy="1985668"/>
          </a:xfrm>
          <a:prstGeom prst="rect">
            <a:avLst/>
          </a:prstGeom>
        </p:spPr>
      </p:pic>
      <p:sp>
        <p:nvSpPr>
          <p:cNvPr id="5" name="Rectangle 4"/>
          <p:cNvSpPr/>
          <p:nvPr/>
        </p:nvSpPr>
        <p:spPr>
          <a:xfrm>
            <a:off x="5551053" y="1119482"/>
            <a:ext cx="3326552" cy="646331"/>
          </a:xfrm>
          <a:prstGeom prst="rect">
            <a:avLst/>
          </a:prstGeom>
        </p:spPr>
        <p:txBody>
          <a:bodyPr wrap="none">
            <a:spAutoFit/>
          </a:bodyPr>
          <a:lstStyle/>
          <a:p>
            <a:r>
              <a:rPr lang="en-US" sz="1800" dirty="0">
                <a:solidFill>
                  <a:schemeClr val="bg2">
                    <a:lumMod val="50000"/>
                  </a:schemeClr>
                </a:solidFill>
              </a:rPr>
              <a:t>In a separate terminal</a:t>
            </a:r>
            <a:r>
              <a:rPr lang="mr-IN" sz="1800" dirty="0">
                <a:solidFill>
                  <a:schemeClr val="bg2">
                    <a:lumMod val="50000"/>
                  </a:schemeClr>
                </a:solidFill>
              </a:rPr>
              <a:t>…</a:t>
            </a:r>
            <a:r>
              <a:rPr lang="en-US" sz="1800" dirty="0">
                <a:solidFill>
                  <a:schemeClr val="bg2">
                    <a:lumMod val="50000"/>
                  </a:schemeClr>
                </a:solidFill>
              </a:rPr>
              <a:t>launch</a:t>
            </a:r>
          </a:p>
          <a:p>
            <a:r>
              <a:rPr lang="en-US" sz="1800" dirty="0" err="1">
                <a:solidFill>
                  <a:schemeClr val="bg2">
                    <a:lumMod val="50000"/>
                  </a:schemeClr>
                </a:solidFill>
              </a:rPr>
              <a:t>nc</a:t>
            </a:r>
            <a:r>
              <a:rPr lang="en-US" sz="1800" dirty="0">
                <a:solidFill>
                  <a:schemeClr val="bg2">
                    <a:lumMod val="50000"/>
                  </a:schemeClr>
                </a:solidFill>
              </a:rPr>
              <a:t> </a:t>
            </a:r>
            <a:r>
              <a:rPr lang="mr-IN" sz="1800" dirty="0">
                <a:solidFill>
                  <a:schemeClr val="bg2">
                    <a:lumMod val="50000"/>
                  </a:schemeClr>
                </a:solidFill>
              </a:rPr>
              <a:t>–</a:t>
            </a:r>
            <a:r>
              <a:rPr lang="en-US" sz="1800" dirty="0" err="1">
                <a:solidFill>
                  <a:schemeClr val="bg2">
                    <a:lumMod val="50000"/>
                  </a:schemeClr>
                </a:solidFill>
              </a:rPr>
              <a:t>lk</a:t>
            </a:r>
            <a:r>
              <a:rPr lang="en-US" sz="1800" dirty="0">
                <a:solidFill>
                  <a:schemeClr val="bg2">
                    <a:lumMod val="50000"/>
                  </a:schemeClr>
                </a:solidFill>
              </a:rPr>
              <a:t> 9999</a:t>
            </a:r>
          </a:p>
        </p:txBody>
      </p:sp>
      <p:sp>
        <p:nvSpPr>
          <p:cNvPr id="6" name="Rectangle 5"/>
          <p:cNvSpPr/>
          <p:nvPr/>
        </p:nvSpPr>
        <p:spPr>
          <a:xfrm>
            <a:off x="5512779" y="2051790"/>
            <a:ext cx="3108543" cy="646331"/>
          </a:xfrm>
          <a:prstGeom prst="rect">
            <a:avLst/>
          </a:prstGeom>
        </p:spPr>
        <p:txBody>
          <a:bodyPr wrap="none">
            <a:spAutoFit/>
          </a:bodyPr>
          <a:lstStyle/>
          <a:p>
            <a:r>
              <a:rPr lang="en-US" sz="1800" dirty="0">
                <a:solidFill>
                  <a:schemeClr val="bg2">
                    <a:lumMod val="50000"/>
                  </a:schemeClr>
                </a:solidFill>
              </a:rPr>
              <a:t>After running this script type:</a:t>
            </a:r>
          </a:p>
          <a:p>
            <a:r>
              <a:rPr lang="en-US" sz="1800" dirty="0" err="1">
                <a:solidFill>
                  <a:schemeClr val="bg2">
                    <a:lumMod val="50000"/>
                  </a:schemeClr>
                </a:solidFill>
              </a:rPr>
              <a:t>scala</a:t>
            </a:r>
            <a:r>
              <a:rPr lang="en-US" sz="1800" dirty="0">
                <a:solidFill>
                  <a:schemeClr val="bg2">
                    <a:lumMod val="50000"/>
                  </a:schemeClr>
                </a:solidFill>
              </a:rPr>
              <a:t>&gt; </a:t>
            </a:r>
            <a:r>
              <a:rPr lang="en-US" sz="1800" dirty="0" err="1">
                <a:solidFill>
                  <a:schemeClr val="bg2">
                    <a:lumMod val="50000"/>
                  </a:schemeClr>
                </a:solidFill>
              </a:rPr>
              <a:t>ssc.start</a:t>
            </a:r>
            <a:endParaRPr lang="en-US" sz="1800" dirty="0">
              <a:solidFill>
                <a:schemeClr val="bg2">
                  <a:lumMod val="50000"/>
                </a:schemeClr>
              </a:solidFill>
            </a:endParaRPr>
          </a:p>
        </p:txBody>
      </p:sp>
    </p:spTree>
    <p:extLst>
      <p:ext uri="{BB962C8B-B14F-4D97-AF65-F5344CB8AC3E}">
        <p14:creationId xmlns:p14="http://schemas.microsoft.com/office/powerpoint/2010/main" val="20758815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SparkR</a:t>
            </a:r>
            <a:r>
              <a:rPr lang="en-US" dirty="0"/>
              <a:t> and R4ML:  </a:t>
            </a:r>
            <a:br>
              <a:rPr lang="en-US" dirty="0"/>
            </a:br>
            <a:r>
              <a:rPr lang="en-US" dirty="0"/>
              <a:t>Connecting Spark, </a:t>
            </a:r>
            <a:r>
              <a:rPr lang="en-US" dirty="0" err="1"/>
              <a:t>SystemML</a:t>
            </a:r>
            <a:r>
              <a:rPr lang="en-US" dirty="0"/>
              <a:t> and R</a:t>
            </a:r>
          </a:p>
        </p:txBody>
      </p:sp>
    </p:spTree>
    <p:extLst>
      <p:ext uri="{BB962C8B-B14F-4D97-AF65-F5344CB8AC3E}">
        <p14:creationId xmlns:p14="http://schemas.microsoft.com/office/powerpoint/2010/main" val="16539892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 Architects</a:t>
            </a:r>
          </a:p>
        </p:txBody>
      </p:sp>
      <p:sp>
        <p:nvSpPr>
          <p:cNvPr id="4" name="Content Placeholder 3"/>
          <p:cNvSpPr>
            <a:spLocks noGrp="1"/>
          </p:cNvSpPr>
          <p:nvPr>
            <p:ph sz="quarter" idx="15"/>
          </p:nvPr>
        </p:nvSpPr>
        <p:spPr>
          <a:xfrm>
            <a:off x="5715000" y="1168960"/>
            <a:ext cx="3319462" cy="1777890"/>
          </a:xfrm>
        </p:spPr>
        <p:txBody>
          <a:bodyPr>
            <a:normAutofit fontScale="85000" lnSpcReduction="20000"/>
          </a:bodyPr>
          <a:lstStyle/>
          <a:p>
            <a:r>
              <a:rPr lang="en-US" dirty="0" err="1"/>
              <a:t>Alok</a:t>
            </a:r>
            <a:r>
              <a:rPr lang="en-US" dirty="0"/>
              <a:t> Singh	</a:t>
            </a:r>
          </a:p>
          <a:p>
            <a:pPr lvl="1"/>
            <a:r>
              <a:rPr lang="en-US" dirty="0"/>
              <a:t>Principal Engineer at the IBM Spark Technology Center. He is leading the R4ML team at IBM. He has built/architected analytical frameworks and implemented various machine learning algorithms. </a:t>
            </a:r>
          </a:p>
          <a:p>
            <a:pPr lvl="1"/>
            <a:endParaRPr lang="en-US" dirty="0"/>
          </a:p>
          <a:p>
            <a:pPr lvl="1"/>
            <a:r>
              <a:rPr lang="en-US" dirty="0"/>
              <a:t>Interests: Big Data, Scalable Machine Learning Software, and Algorithms.</a:t>
            </a:r>
          </a:p>
          <a:p>
            <a:endParaRPr lang="en-US" dirty="0"/>
          </a:p>
          <a:p>
            <a:pPr lvl="1"/>
            <a:endParaRPr lang="en-US" dirty="0"/>
          </a:p>
        </p:txBody>
      </p:sp>
      <p:sp>
        <p:nvSpPr>
          <p:cNvPr id="5" name="Content Placeholder 4"/>
          <p:cNvSpPr>
            <a:spLocks noGrp="1"/>
          </p:cNvSpPr>
          <p:nvPr>
            <p:ph sz="quarter" idx="16"/>
          </p:nvPr>
        </p:nvSpPr>
        <p:spPr>
          <a:xfrm>
            <a:off x="5695421" y="3262330"/>
            <a:ext cx="3319462" cy="1777890"/>
          </a:xfrm>
        </p:spPr>
        <p:txBody>
          <a:bodyPr>
            <a:normAutofit fontScale="92500"/>
          </a:bodyPr>
          <a:lstStyle/>
          <a:p>
            <a:r>
              <a:rPr lang="en-US" dirty="0"/>
              <a:t>Fred Reiss	</a:t>
            </a:r>
          </a:p>
          <a:p>
            <a:pPr lvl="1"/>
            <a:r>
              <a:rPr lang="en-US" dirty="0"/>
              <a:t>Apache </a:t>
            </a:r>
            <a:r>
              <a:rPr lang="en-US" dirty="0" err="1"/>
              <a:t>SystemML</a:t>
            </a:r>
            <a:r>
              <a:rPr lang="en-US" dirty="0"/>
              <a:t> Committer.</a:t>
            </a:r>
          </a:p>
          <a:p>
            <a:pPr lvl="1"/>
            <a:endParaRPr lang="en-US" dirty="0"/>
          </a:p>
          <a:p>
            <a:pPr lvl="1"/>
            <a:r>
              <a:rPr lang="en-US" dirty="0"/>
              <a:t>2006: Ph.D. from U.C. Berkeley.</a:t>
            </a:r>
          </a:p>
          <a:p>
            <a:pPr lvl="1"/>
            <a:r>
              <a:rPr lang="en-US" dirty="0"/>
              <a:t>2006-2014: Worked for IBM Research.</a:t>
            </a:r>
          </a:p>
          <a:p>
            <a:pPr lvl="1"/>
            <a:r>
              <a:rPr lang="en-US" dirty="0"/>
              <a:t>2014-present: Chief Architect, IBM Spark Technology Center.</a:t>
            </a:r>
          </a:p>
        </p:txBody>
      </p:sp>
      <p:pic>
        <p:nvPicPr>
          <p:cNvPr id="16" name="Picture Placeholder 8" descr="AlokSinghStc.jpg"/>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8100" r="8100"/>
          <a:stretch>
            <a:fillRect/>
          </a:stretch>
        </p:blipFill>
        <p:spPr>
          <a:xfrm>
            <a:off x="4323821" y="1168960"/>
            <a:ext cx="1371600" cy="1778450"/>
          </a:xfrm>
          <a:prstGeom prst="rect">
            <a:avLst/>
          </a:prstGeom>
          <a:ln w="12700">
            <a:miter lim="400000"/>
          </a:ln>
          <a:extLst>
            <a:ext uri="{C572A759-6A51-4108-AA02-DFA0A04FC94B}">
              <ma14:wrappingTextBoxFlag xmlns:ma14="http://schemas.microsoft.com/office/mac/drawingml/2011/main" xmlns="" val="1"/>
            </a:ext>
          </a:extLst>
        </p:spPr>
      </p:pic>
      <p:pic>
        <p:nvPicPr>
          <p:cNvPr id="17" name="Picture Placeholder 7"/>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11429" r="11429"/>
          <a:stretch>
            <a:fillRect/>
          </a:stretch>
        </p:blipFill>
        <p:spPr>
          <a:xfrm>
            <a:off x="4270110" y="3261001"/>
            <a:ext cx="1371600" cy="1777890"/>
          </a:xfrm>
          <a:prstGeom prst="rect">
            <a:avLst/>
          </a:prstGeom>
          <a:ln w="12700">
            <a:miter lim="400000"/>
          </a:ln>
          <a:extLst>
            <a:ext uri="{C572A759-6A51-4108-AA02-DFA0A04FC94B}">
              <ma14:wrappingTextBoxFlag xmlns:ma14="http://schemas.microsoft.com/office/mac/drawingml/2011/main" xmlns="" val="1"/>
            </a:ext>
          </a:extLst>
        </p:spPr>
      </p:pic>
    </p:spTree>
    <p:extLst>
      <p:ext uri="{BB962C8B-B14F-4D97-AF65-F5344CB8AC3E}">
        <p14:creationId xmlns:p14="http://schemas.microsoft.com/office/powerpoint/2010/main" val="11114713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3724" y="1168962"/>
            <a:ext cx="2498076" cy="793189"/>
          </a:xfrm>
        </p:spPr>
        <p:txBody>
          <a:bodyPr>
            <a:normAutofit fontScale="90000"/>
          </a:bodyPr>
          <a:lstStyle/>
          <a:p>
            <a:r>
              <a:rPr lang="en-US" dirty="0"/>
              <a:t>SparkR is a Thin Wrapper Over Apache Spark</a:t>
            </a:r>
          </a:p>
        </p:txBody>
      </p:sp>
      <p:sp>
        <p:nvSpPr>
          <p:cNvPr id="12" name="Rectangle 11"/>
          <p:cNvSpPr/>
          <p:nvPr/>
        </p:nvSpPr>
        <p:spPr>
          <a:xfrm>
            <a:off x="1676400" y="2769534"/>
            <a:ext cx="381000" cy="595035"/>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825510"/>
            <a:endParaRPr lang="en-US" sz="3200">
              <a:solidFill>
                <a:srgbClr val="FFFFFF"/>
              </a:solidFill>
              <a:latin typeface="Helvetica Light"/>
              <a:ea typeface="Helvetica Light"/>
              <a:cs typeface="Helvetica Light"/>
              <a:sym typeface="Helvetica Light"/>
            </a:endParaRPr>
          </a:p>
        </p:txBody>
      </p:sp>
      <p:sp>
        <p:nvSpPr>
          <p:cNvPr id="4" name="Slide Number Placeholder 3"/>
          <p:cNvSpPr>
            <a:spLocks noGrp="1"/>
          </p:cNvSpPr>
          <p:nvPr>
            <p:ph type="sldNum" sz="quarter" idx="2"/>
          </p:nvPr>
        </p:nvSpPr>
        <p:spPr/>
        <p:txBody>
          <a:bodyPr/>
          <a:lstStyle/>
          <a:p>
            <a:fld id="{86CB4B4D-7CA3-9044-876B-883B54F8677D}" type="slidenum">
              <a:rPr lang="uk-UA" smtClean="0"/>
              <a:t>99</a:t>
            </a:fld>
            <a:endParaRPr lang="uk-UA"/>
          </a:p>
        </p:txBody>
      </p:sp>
      <p:sp>
        <p:nvSpPr>
          <p:cNvPr id="7" name="TextBox 6"/>
          <p:cNvSpPr txBox="1"/>
          <p:nvPr/>
        </p:nvSpPr>
        <p:spPr>
          <a:xfrm>
            <a:off x="2200275" y="4769099"/>
            <a:ext cx="403383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10"/>
            <a:r>
              <a:rPr lang="en-US" sz="1200" i="1">
                <a:solidFill>
                  <a:schemeClr val="bg2">
                    <a:lumMod val="50000"/>
                  </a:schemeClr>
                </a:solidFill>
              </a:rPr>
              <a:t>from </a:t>
            </a:r>
            <a:r>
              <a:rPr lang="en-US" sz="1200" i="1" dirty="0">
                <a:solidFill>
                  <a:schemeClr val="bg2">
                    <a:lumMod val="50000"/>
                  </a:schemeClr>
                </a:solidFill>
              </a:rPr>
              <a:t>SparkR talk by </a:t>
            </a:r>
            <a:r>
              <a:rPr lang="en-US" sz="1200" i="1" dirty="0" err="1">
                <a:solidFill>
                  <a:schemeClr val="bg2">
                    <a:lumMod val="50000"/>
                  </a:schemeClr>
                </a:solidFill>
              </a:rPr>
              <a:t>Shivaram</a:t>
            </a:r>
            <a:r>
              <a:rPr lang="en-US" sz="1200" i="1" dirty="0">
                <a:solidFill>
                  <a:schemeClr val="bg2">
                    <a:lumMod val="50000"/>
                  </a:schemeClr>
                </a:solidFill>
              </a:rPr>
              <a:t> </a:t>
            </a:r>
            <a:r>
              <a:rPr lang="en-US" sz="1200" i="1" dirty="0" err="1">
                <a:solidFill>
                  <a:schemeClr val="bg2">
                    <a:lumMod val="50000"/>
                  </a:schemeClr>
                </a:solidFill>
              </a:rPr>
              <a:t>Venkatraman</a:t>
            </a:r>
            <a:r>
              <a:rPr lang="en-US" sz="1200" i="1" dirty="0">
                <a:solidFill>
                  <a:schemeClr val="bg2">
                    <a:lumMod val="50000"/>
                  </a:schemeClr>
                </a:solidFill>
              </a:rPr>
              <a:t> (</a:t>
            </a:r>
            <a:r>
              <a:rPr lang="en-US" sz="1200" i="1" dirty="0" err="1">
                <a:solidFill>
                  <a:schemeClr val="bg2">
                    <a:lumMod val="50000"/>
                  </a:schemeClr>
                </a:solidFill>
              </a:rPr>
              <a:t>UseR</a:t>
            </a:r>
            <a:r>
              <a:rPr lang="en-US" sz="1200" i="1" dirty="0">
                <a:solidFill>
                  <a:schemeClr val="bg2">
                    <a:lumMod val="50000"/>
                  </a:schemeClr>
                </a:solidFill>
              </a:rPr>
              <a:t>! 2016) </a:t>
            </a:r>
          </a:p>
        </p:txBody>
      </p:sp>
      <p:sp>
        <p:nvSpPr>
          <p:cNvPr id="10" name="AutoShape 6" descr="mage result for apache spark logos"/>
          <p:cNvSpPr>
            <a:spLocks noChangeAspect="1" noChangeArrowheads="1"/>
          </p:cNvSpPr>
          <p:nvPr/>
        </p:nvSpPr>
        <p:spPr bwMode="auto">
          <a:xfrm>
            <a:off x="0" y="0"/>
            <a:ext cx="114300" cy="114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4290" tIns="17145" rIns="34290" bIns="17145" numCol="1" anchor="t" anchorCtr="0" compatLnSpc="1">
            <a:prstTxWarp prst="textNoShape">
              <a:avLst/>
            </a:prstTxWarp>
          </a:bodyPr>
          <a:lstStyle/>
          <a:p>
            <a:endParaRPr lang="en-US" sz="422"/>
          </a:p>
        </p:txBody>
      </p:sp>
      <p:pic>
        <p:nvPicPr>
          <p:cNvPr id="1032" name="Picture 8" descr="mage result for apache spark log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219" y="2482181"/>
            <a:ext cx="2200781" cy="11504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stretch>
            <a:fillRect/>
          </a:stretch>
        </p:blipFill>
        <p:spPr>
          <a:xfrm>
            <a:off x="5919913" y="2482181"/>
            <a:ext cx="1724025" cy="1309688"/>
          </a:xfrm>
          <a:prstGeom prst="rect">
            <a:avLst/>
          </a:prstGeom>
        </p:spPr>
      </p:pic>
      <p:sp>
        <p:nvSpPr>
          <p:cNvPr id="15" name="Rectangle 14"/>
          <p:cNvSpPr/>
          <p:nvPr/>
        </p:nvSpPr>
        <p:spPr>
          <a:xfrm>
            <a:off x="5185730" y="2538450"/>
            <a:ext cx="657225" cy="1246495"/>
          </a:xfrm>
          <a:prstGeom prst="rect">
            <a:avLst/>
          </a:prstGeom>
        </p:spPr>
        <p:txBody>
          <a:bodyPr wrap="square">
            <a:spAutoFit/>
          </a:bodyPr>
          <a:lstStyle/>
          <a:p>
            <a:r>
              <a:rPr lang="en-US" sz="7500">
                <a:solidFill>
                  <a:schemeClr val="bg2">
                    <a:lumMod val="50000"/>
                  </a:schemeClr>
                </a:solidFill>
              </a:rPr>
              <a:t>+</a:t>
            </a:r>
            <a:endParaRPr lang="en-US" sz="7500" dirty="0">
              <a:solidFill>
                <a:schemeClr val="bg2">
                  <a:lumMod val="50000"/>
                </a:schemeClr>
              </a:solidFill>
            </a:endParaRPr>
          </a:p>
        </p:txBody>
      </p:sp>
      <p:sp>
        <p:nvSpPr>
          <p:cNvPr id="17" name="Rounded Rectangle 16"/>
          <p:cNvSpPr/>
          <p:nvPr/>
        </p:nvSpPr>
        <p:spPr>
          <a:xfrm>
            <a:off x="1162302" y="2920020"/>
            <a:ext cx="1347156" cy="425648"/>
          </a:xfrm>
          <a:prstGeom prst="roundRect">
            <a:avLst/>
          </a:prstGeom>
          <a:solidFill>
            <a:schemeClr val="tx1">
              <a:lumMod val="6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r>
              <a:rPr lang="en-US" sz="2250" dirty="0">
                <a:latin typeface="HelvNeue Roman for IBM" charset="0"/>
                <a:ea typeface="HelvNeue Roman for IBM" charset="0"/>
                <a:cs typeface="HelvNeue Roman for IBM" charset="0"/>
                <a:sym typeface="Helvetica Light"/>
              </a:rPr>
              <a:t>Scalable</a:t>
            </a:r>
          </a:p>
        </p:txBody>
      </p:sp>
      <p:sp>
        <p:nvSpPr>
          <p:cNvPr id="19" name="Rounded Rectangle 18"/>
          <p:cNvSpPr/>
          <p:nvPr/>
        </p:nvSpPr>
        <p:spPr>
          <a:xfrm>
            <a:off x="6243763" y="1908788"/>
            <a:ext cx="1343024" cy="425648"/>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r>
              <a:rPr lang="en-US" sz="2250" dirty="0">
                <a:latin typeface="HelvNeue Roman for IBM" charset="0"/>
                <a:ea typeface="HelvNeue Roman for IBM" charset="0"/>
                <a:cs typeface="HelvNeue Roman for IBM" charset="0"/>
                <a:sym typeface="Helvetica Light"/>
              </a:rPr>
              <a:t>Statistics</a:t>
            </a:r>
          </a:p>
        </p:txBody>
      </p:sp>
      <p:sp>
        <p:nvSpPr>
          <p:cNvPr id="20" name="Rounded Rectangle 19"/>
          <p:cNvSpPr/>
          <p:nvPr/>
        </p:nvSpPr>
        <p:spPr>
          <a:xfrm>
            <a:off x="3143250" y="2009342"/>
            <a:ext cx="818897" cy="425648"/>
          </a:xfrm>
          <a:prstGeom prst="roundRect">
            <a:avLst/>
          </a:prstGeom>
          <a:solidFill>
            <a:schemeClr val="tx1">
              <a:lumMod val="6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r>
              <a:rPr lang="en-US" sz="2250" dirty="0">
                <a:latin typeface="HelvNeue Roman for IBM" charset="0"/>
                <a:ea typeface="HelvNeue Roman for IBM" charset="0"/>
                <a:cs typeface="HelvNeue Roman for IBM" charset="0"/>
                <a:sym typeface="Helvetica Light"/>
              </a:rPr>
              <a:t>Fast</a:t>
            </a:r>
          </a:p>
        </p:txBody>
      </p:sp>
      <p:sp>
        <p:nvSpPr>
          <p:cNvPr id="21" name="Rounded Rectangle 20"/>
          <p:cNvSpPr/>
          <p:nvPr/>
        </p:nvSpPr>
        <p:spPr>
          <a:xfrm>
            <a:off x="2971800" y="3819255"/>
            <a:ext cx="1200403" cy="425648"/>
          </a:xfrm>
          <a:prstGeom prst="roundRect">
            <a:avLst/>
          </a:prstGeom>
          <a:solidFill>
            <a:schemeClr val="tx1">
              <a:lumMod val="6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r>
              <a:rPr lang="en-US" sz="2250" dirty="0">
                <a:latin typeface="HelvNeue Roman for IBM" charset="0"/>
                <a:ea typeface="HelvNeue Roman for IBM" charset="0"/>
                <a:cs typeface="HelvNeue Roman for IBM" charset="0"/>
                <a:sym typeface="Helvetica Light"/>
              </a:rPr>
              <a:t>Flexible</a:t>
            </a:r>
          </a:p>
        </p:txBody>
      </p:sp>
      <p:sp>
        <p:nvSpPr>
          <p:cNvPr id="22" name="Rounded Rectangle 21"/>
          <p:cNvSpPr/>
          <p:nvPr/>
        </p:nvSpPr>
        <p:spPr>
          <a:xfrm>
            <a:off x="7710488" y="2854227"/>
            <a:ext cx="1343024" cy="425648"/>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r>
              <a:rPr lang="en-US" sz="2250" dirty="0">
                <a:latin typeface="HelvNeue Roman for IBM" charset="0"/>
                <a:ea typeface="HelvNeue Roman for IBM" charset="0"/>
                <a:cs typeface="HelvNeue Roman for IBM" charset="0"/>
                <a:sym typeface="Helvetica Light"/>
              </a:rPr>
              <a:t>Packages</a:t>
            </a:r>
          </a:p>
        </p:txBody>
      </p:sp>
      <p:sp>
        <p:nvSpPr>
          <p:cNvPr id="23" name="Rounded Rectangle 22"/>
          <p:cNvSpPr/>
          <p:nvPr/>
        </p:nvSpPr>
        <p:spPr>
          <a:xfrm>
            <a:off x="6234113" y="3953034"/>
            <a:ext cx="1171575" cy="425648"/>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a:r>
              <a:rPr lang="en-US" sz="2250" dirty="0">
                <a:latin typeface="HelvNeue Roman for IBM" charset="0"/>
                <a:ea typeface="HelvNeue Roman for IBM" charset="0"/>
                <a:cs typeface="HelvNeue Roman for IBM" charset="0"/>
                <a:sym typeface="Helvetica Light"/>
              </a:rPr>
              <a:t>Plotting</a:t>
            </a:r>
          </a:p>
        </p:txBody>
      </p:sp>
    </p:spTree>
    <p:extLst>
      <p:ext uri="{BB962C8B-B14F-4D97-AF65-F5344CB8AC3E}">
        <p14:creationId xmlns:p14="http://schemas.microsoft.com/office/powerpoint/2010/main" val="19357330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15.png"/></Relationships>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smtClean="0">
            <a:solidFill>
              <a:srgbClr val="003347"/>
            </a:solidFill>
            <a:effectLst/>
            <a:uFillTx/>
            <a:latin typeface="HelvNeue Roman for IBM" charset="0"/>
            <a:ea typeface="HelvNeue Roman for IBM" charset="0"/>
            <a:cs typeface="HelvNeue Roman for IBM" charset="0"/>
            <a:sym typeface="Helvetica Light"/>
          </a:defRPr>
        </a:defPPr>
      </a:lstStyle>
      <a:style>
        <a:lnRef idx="2">
          <a:schemeClr val="accent1"/>
        </a:lnRef>
        <a:fillRef idx="1">
          <a:schemeClr val="lt1"/>
        </a:fillRef>
        <a:effectRef idx="0">
          <a:schemeClr val="accent1"/>
        </a:effectRef>
        <a:fontRef idx="minor">
          <a:schemeClr val="dk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smtClean="0">
            <a:ln>
              <a:noFill/>
            </a:ln>
            <a:solidFill>
              <a:schemeClr val="bg2">
                <a:lumMod val="50000"/>
              </a:schemeClr>
            </a:solidFill>
            <a:effectLst/>
            <a:uFillTx/>
            <a:latin typeface="+mn-lt"/>
            <a:ea typeface="+mn-ea"/>
            <a:cs typeface="+mn-cs"/>
            <a:sym typeface="HelvNeue Bold for IBM"/>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TC_2017" id="{B16968E6-2BB7-1749-B1F8-16B5E58FE1DF}" vid="{4E723104-C15C-BE48-BF18-5B0AFF6A0FA3}"/>
    </a:ext>
  </a:extLst>
</a:theme>
</file>

<file path=ppt/theme/theme2.xml><?xml version="1.0" encoding="utf-8"?>
<a:theme xmlns:a="http://schemas.openxmlformats.org/drawingml/2006/main" name="simple-dark-2">
  <a:themeElements>
    <a:clrScheme name="Custom 1">
      <a:dk1>
        <a:srgbClr val="FFFFFF"/>
      </a:dk1>
      <a:lt1>
        <a:srgbClr val="212121"/>
      </a:lt1>
      <a:dk2>
        <a:srgbClr val="303030"/>
      </a:dk2>
      <a:lt2>
        <a:srgbClr val="FFFFFF"/>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C_2017" id="{B16968E6-2BB7-1749-B1F8-16B5E58FE1DF}" vid="{37A11AD3-F244-4A4B-85C6-594D1A25467B}"/>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Neue Bold for IBM"/>
        <a:ea typeface="HelvNeue Bold for IBM"/>
        <a:cs typeface="HelvNeue Bold for IBM"/>
      </a:majorFont>
      <a:minorFont>
        <a:latin typeface="HelvNeue Bold for IBM"/>
        <a:ea typeface="HelvNeue Bold for IBM"/>
        <a:cs typeface="HelvNeue Bold for IB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Neue Bold for IB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STC_2017</Template>
  <TotalTime>60523</TotalTime>
  <Words>3636</Words>
  <Application>Microsoft Macintosh PowerPoint</Application>
  <PresentationFormat>On-screen Show (16:9)</PresentationFormat>
  <Paragraphs>728</Paragraphs>
  <Slides>103</Slides>
  <Notes>48</Notes>
  <HiddenSlides>0</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103</vt:i4>
      </vt:variant>
    </vt:vector>
  </HeadingPairs>
  <TitlesOfParts>
    <vt:vector size="128" baseType="lpstr">
      <vt:lpstr>ＭＳ Ｐゴシック</vt:lpstr>
      <vt:lpstr>ＭＳ Ｐゴシック</vt:lpstr>
      <vt:lpstr>黑体</vt:lpstr>
      <vt:lpstr>宋体</vt:lpstr>
      <vt:lpstr>宋体</vt:lpstr>
      <vt:lpstr>Arial</vt:lpstr>
      <vt:lpstr>Courier New</vt:lpstr>
      <vt:lpstr>Georgia</vt:lpstr>
      <vt:lpstr>Helvetica Light</vt:lpstr>
      <vt:lpstr>Helvetica Neue</vt:lpstr>
      <vt:lpstr>Helvetica Neue Light</vt:lpstr>
      <vt:lpstr>Helvetica Neue Medium</vt:lpstr>
      <vt:lpstr>Helvetica Neue Thin</vt:lpstr>
      <vt:lpstr>HelveticaNeue-Light</vt:lpstr>
      <vt:lpstr>HelvNeue Bold for IBM</vt:lpstr>
      <vt:lpstr>HelvNeue Cond for IBM</vt:lpstr>
      <vt:lpstr>HelvNeue Light Cond for IBM</vt:lpstr>
      <vt:lpstr>HelvNeue Light for IBM</vt:lpstr>
      <vt:lpstr>HelvNeue Medium for IBM</vt:lpstr>
      <vt:lpstr>HelvNeue Roman for IBM</vt:lpstr>
      <vt:lpstr>Mangal</vt:lpstr>
      <vt:lpstr>Times New Roman</vt:lpstr>
      <vt:lpstr>Wingdings</vt:lpstr>
      <vt:lpstr>White</vt:lpstr>
      <vt:lpstr>simple-dark-2</vt:lpstr>
      <vt:lpstr>Data Science at the Enterprise Scale with Apache Spark</vt:lpstr>
      <vt:lpstr>Getting Started with Python </vt:lpstr>
      <vt:lpstr>Getting Started with Apache Spark</vt:lpstr>
      <vt:lpstr>Getting Started with SystemML</vt:lpstr>
      <vt:lpstr>Recommended Reading Links</vt:lpstr>
      <vt:lpstr>PowerPoint Presentation</vt:lpstr>
      <vt:lpstr>About Me</vt:lpstr>
      <vt:lpstr>Contents</vt:lpstr>
      <vt:lpstr>What is Spark?</vt:lpstr>
      <vt:lpstr>What is Spark?</vt:lpstr>
      <vt:lpstr>PowerPoint Presentation</vt:lpstr>
      <vt:lpstr>Motivation for Apache Spark</vt:lpstr>
      <vt:lpstr>History of Spark</vt:lpstr>
      <vt:lpstr>Data Analysis with Spark</vt:lpstr>
      <vt:lpstr>Let’s Learn Some Python!</vt:lpstr>
      <vt:lpstr>Getting Started With Python </vt:lpstr>
      <vt:lpstr>Let’s Learn Some Scala!</vt:lpstr>
      <vt:lpstr>Why Scala? </vt:lpstr>
      <vt:lpstr>Martin Odersky Creator of Scala</vt:lpstr>
      <vt:lpstr>The Read Evaluate Print Loop (REPL)</vt:lpstr>
      <vt:lpstr>Immutability</vt:lpstr>
      <vt:lpstr>Expressions </vt:lpstr>
      <vt:lpstr>Strong Typing in Expressions </vt:lpstr>
      <vt:lpstr>Methods</vt:lpstr>
      <vt:lpstr>Defining Classes</vt:lpstr>
      <vt:lpstr>Simple Build Tool (sbt)</vt:lpstr>
      <vt:lpstr>Collections in Scala</vt:lpstr>
      <vt:lpstr>Collections in Scala: Immutable</vt:lpstr>
      <vt:lpstr>Collections in Scala: Mutable</vt:lpstr>
      <vt:lpstr>Operations on Collections </vt:lpstr>
      <vt:lpstr>Operations on Collections…</vt:lpstr>
      <vt:lpstr>Operations on Collections……</vt:lpstr>
      <vt:lpstr>Creating Collections in Scala while preserving immutability….</vt:lpstr>
      <vt:lpstr>Creating Complex Collections in Scala</vt:lpstr>
      <vt:lpstr>PowerPoint Presentation</vt:lpstr>
      <vt:lpstr>Further Reading</vt:lpstr>
      <vt:lpstr>Components of Spark</vt:lpstr>
      <vt:lpstr>Components of a Spark Application</vt:lpstr>
      <vt:lpstr>Spark Ecosystem</vt:lpstr>
      <vt:lpstr>Spark Core </vt:lpstr>
      <vt:lpstr>Spark Cluster Managers</vt:lpstr>
      <vt:lpstr>Components of a Spark program</vt:lpstr>
      <vt:lpstr>Glossary of cluster concepts</vt:lpstr>
      <vt:lpstr>SparkContext</vt:lpstr>
      <vt:lpstr>Spark shell – Python, Scala</vt:lpstr>
      <vt:lpstr>Resilient Distributed Datasets </vt:lpstr>
      <vt:lpstr>PowerPoint Presentation</vt:lpstr>
      <vt:lpstr>RDD Operations: Transformations and Actions</vt:lpstr>
      <vt:lpstr>RDD Operations: Transformations and Actions</vt:lpstr>
      <vt:lpstr>RDD Transformations</vt:lpstr>
      <vt:lpstr>RDD Actions</vt:lpstr>
      <vt:lpstr>RDD Operations Demo</vt:lpstr>
      <vt:lpstr>firstDemo.py In Pyspark shell:</vt:lpstr>
      <vt:lpstr>firstDemo.scala in spark-shell:</vt:lpstr>
      <vt:lpstr>RDD creation</vt:lpstr>
      <vt:lpstr>RDD transformation: map</vt:lpstr>
      <vt:lpstr>RDD  transformation:  filter</vt:lpstr>
      <vt:lpstr>RDD  transformation:  collect</vt:lpstr>
      <vt:lpstr>RDD Action:  count</vt:lpstr>
      <vt:lpstr>Spark Persistence   </vt:lpstr>
      <vt:lpstr>simpleCache.scala</vt:lpstr>
      <vt:lpstr>Spark Ecosystem</vt:lpstr>
      <vt:lpstr>Spark Ecosystem</vt:lpstr>
      <vt:lpstr>Spark SQL</vt:lpstr>
      <vt:lpstr>dataframesDemo.scala </vt:lpstr>
      <vt:lpstr>Spark MLLib Demo: </vt:lpstr>
      <vt:lpstr>Spark MLLib</vt:lpstr>
      <vt:lpstr>kMeansDemo.py in Python</vt:lpstr>
      <vt:lpstr>Topic Modeling with Spark</vt:lpstr>
      <vt:lpstr>ML Pipelines</vt:lpstr>
      <vt:lpstr>Estimators and Transformers</vt:lpstr>
      <vt:lpstr>Pipelines</vt:lpstr>
      <vt:lpstr>ML Pipelines in Python </vt:lpstr>
      <vt:lpstr>SystemML</vt:lpstr>
      <vt:lpstr>Apache SystemML </vt:lpstr>
      <vt:lpstr>Linear Algebra is the Language of Machine Learning.</vt:lpstr>
      <vt:lpstr>The R Language: Linear algebra as a first-class citizen</vt:lpstr>
      <vt:lpstr>Declarative Machine Learning (DML)</vt:lpstr>
      <vt:lpstr>Declarative Machine Learning (DML)</vt:lpstr>
      <vt:lpstr>Image Classification with Deep Learning</vt:lpstr>
      <vt:lpstr>Breast Cancer Pathology</vt:lpstr>
      <vt:lpstr>Getting Started with SystemML</vt:lpstr>
      <vt:lpstr>SystemML Demo</vt:lpstr>
      <vt:lpstr>inlineDMLDemo.scala </vt:lpstr>
      <vt:lpstr>fromFileDMLDemo.scala </vt:lpstr>
      <vt:lpstr>Live (Notebook) Demo: </vt:lpstr>
      <vt:lpstr>Spark GraphX Demo</vt:lpstr>
      <vt:lpstr>Spark GraphX</vt:lpstr>
      <vt:lpstr>GraphX demo in Scala</vt:lpstr>
      <vt:lpstr>simpleGraphDemo.scala</vt:lpstr>
      <vt:lpstr>loadClickStreamData.scala runAndWriteClickGraph.scala</vt:lpstr>
      <vt:lpstr>clickStream Analysis</vt:lpstr>
      <vt:lpstr>loadClickStreamData.scala runAndWriteClickGraph.scala</vt:lpstr>
      <vt:lpstr>Spark Streaming Demo</vt:lpstr>
      <vt:lpstr>Spark Streaming</vt:lpstr>
      <vt:lpstr>simpleStreamDemo.scala</vt:lpstr>
      <vt:lpstr>SparkR and R4ML:   Connecting Spark, SystemML and R</vt:lpstr>
      <vt:lpstr>Lead Architects</vt:lpstr>
      <vt:lpstr>SparkR is a Thin Wrapper Over Apache Spark</vt:lpstr>
      <vt:lpstr>R4ML</vt:lpstr>
      <vt:lpstr>R4ML Integrates SystemML with SparkR</vt:lpstr>
      <vt:lpstr>R4ML Demo (DSX)</vt:lpstr>
      <vt:lpstr>Thank You!</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Jerome Nilmeier</cp:lastModifiedBy>
  <cp:revision>809</cp:revision>
  <cp:lastPrinted>2017-10-05T23:04:30Z</cp:lastPrinted>
  <dcterms:modified xsi:type="dcterms:W3CDTF">2018-01-31T23:12:53Z</dcterms:modified>
</cp:coreProperties>
</file>